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omments/modernComment_10E_0.xml" ContentType="application/vnd.ms-powerpoint.comments+xml"/>
  <Override PartName="/ppt/notesSlides/notesSlide16.xml" ContentType="application/vnd.openxmlformats-officedocument.presentationml.notesSlide+xml"/>
  <Override PartName="/ppt/comments/modernComment_115_E8EBA24A.xml" ContentType="application/vnd.ms-powerpoint.comments+xml"/>
  <Override PartName="/ppt/notesSlides/notesSlide17.xml" ContentType="application/vnd.openxmlformats-officedocument.presentationml.notesSlide+xml"/>
  <Override PartName="/ppt/comments/modernComment_114_269FE365.xml" ContentType="application/vnd.ms-powerpoint.comments+xml"/>
  <Override PartName="/ppt/notesSlides/notesSlide18.xml" ContentType="application/vnd.openxmlformats-officedocument.presentationml.notesSlide+xml"/>
  <Override PartName="/ppt/comments/modernComment_113_F568727F.xml" ContentType="application/vnd.ms-powerpoint.comments+xml"/>
  <Override PartName="/ppt/notesSlides/notesSlide19.xml" ContentType="application/vnd.openxmlformats-officedocument.presentationml.notesSlide+xml"/>
  <Override PartName="/ppt/comments/modernComment_112_81BF629D.xml" ContentType="application/vnd.ms-powerpoint.comment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7" r:id="rId17"/>
    <p:sldId id="276" r:id="rId18"/>
    <p:sldId id="275" r:id="rId19"/>
    <p:sldId id="274" r:id="rId20"/>
    <p:sldId id="271" r:id="rId21"/>
    <p:sldId id="272" r:id="rId22"/>
    <p:sldId id="273" r:id="rId23"/>
  </p:sldIdLst>
  <p:sldSz cx="17556163" cy="9875838"/>
  <p:notesSz cx="9875838" cy="17556163"/>
  <p:embeddedFontLst>
    <p:embeddedFont>
      <p:font typeface="Pretendard-Bold" panose="02000803000000020004" charset="-127"/>
      <p:bold r:id="rId25"/>
    </p:embeddedFont>
    <p:embeddedFont>
      <p:font typeface="Pretendard-Medium" panose="02000603000000020004" charset="-127"/>
      <p:regular r:id="rId26"/>
    </p:embeddedFont>
    <p:embeddedFont>
      <p:font typeface="Pretendard-Regular" panose="02000503000000020004" charset="-127"/>
      <p:regular r:id="rId27"/>
    </p:embeddedFont>
    <p:embeddedFont>
      <p:font typeface="Pretendard-SemiBold" panose="02000703000000020004" charset="-127"/>
      <p:regular r:id="rId28"/>
    </p:embeddedFont>
  </p:embeddedFontLst>
  <p:custDataLst>
    <p:tags r:id="rId29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32EA894-4A6B-6CF5-1105-9C981BA34084}" name="쥬얼랩 비" initials="쥬비" userId="af45e175d0a6ff41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D4B"/>
    <a:srgbClr val="E9F6FF"/>
    <a:srgbClr val="71D6CD"/>
    <a:srgbClr val="F0F3F6"/>
    <a:srgbClr val="2D9B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71" d="100"/>
          <a:sy n="71" d="100"/>
        </p:scale>
        <p:origin x="66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omments/modernComment_10E_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9B1448D-BABC-437F-8E45-940F62DA868A}" authorId="{A32EA894-4A6B-6CF5-1105-9C981BA34084}" created="2025-11-05T11:50:17.779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0" sldId="270"/>
      <ac:spMk id="14" creationId="{00000000-0000-0000-0000-000000000000}"/>
      <ac:txMk cp="0">
        <ac:context len="25" hash="2972124516"/>
      </ac:txMk>
    </ac:txMkLst>
    <p188:pos x="6137389" y="344959"/>
    <p188:txBody>
      <a:bodyPr/>
      <a:lstStyle/>
      <a:p>
        <a:r>
          <a:rPr lang="ko-KR" altLang="en-US"/>
          <a:t>메뉴 구성에서 작성하신 페이지만큼 슬라이드 복제 후 모든 페이지에 대한 정보를 간단히라도 작성해주세요</a:t>
        </a:r>
      </a:p>
    </p188:txBody>
  </p188:cm>
</p188:cmLst>
</file>

<file path=ppt/comments/modernComment_112_81BF629D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CDF8106-C54C-40D5-9563-4FEC62EADD2A}" authorId="{A32EA894-4A6B-6CF5-1105-9C981BA34084}" created="2025-11-05T11:56:56.654">
    <pc:sldMkLst xmlns:pc="http://schemas.microsoft.com/office/powerpoint/2013/main/command">
      <pc:docMk/>
      <pc:sldMk cId="2176803485" sldId="274"/>
    </pc:sldMkLst>
    <p188:txBody>
      <a:bodyPr/>
      <a:lstStyle/>
      <a:p>
        <a:r>
          <a:rPr lang="ko-KR" altLang="en-US"/>
          <a:t>메뉴 구성에서 작성하신 페이지만큼 슬라이드 복제 후 모든 페이지에 대한 정보를 간단히라도 작성해주세요</a:t>
        </a:r>
      </a:p>
    </p188:txBody>
  </p188:cm>
</p188:cmLst>
</file>

<file path=ppt/comments/modernComment_113_F568727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0D231C4-C1A5-43AD-82D6-32086C40DB43}" authorId="{A32EA894-4A6B-6CF5-1105-9C981BA34084}" created="2025-11-05T11:56:53.893">
    <pc:sldMkLst xmlns:pc="http://schemas.microsoft.com/office/powerpoint/2013/main/command">
      <pc:docMk/>
      <pc:sldMk cId="4117262975" sldId="275"/>
    </pc:sldMkLst>
    <p188:txBody>
      <a:bodyPr/>
      <a:lstStyle/>
      <a:p>
        <a:r>
          <a:rPr lang="ko-KR" altLang="en-US"/>
          <a:t>메뉴 구성에서 작성하신 페이지만큼 슬라이드 복제 후 모든 페이지에 대한 정보를 간단히라도 작성해주세요</a:t>
        </a:r>
      </a:p>
    </p188:txBody>
  </p188:cm>
</p188:cmLst>
</file>

<file path=ppt/comments/modernComment_114_269FE36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F9A819B-4654-4738-A276-5597E5C0797A}" authorId="{A32EA894-4A6B-6CF5-1105-9C981BA34084}" created="2025-11-05T11:56:50.863">
    <pc:sldMkLst xmlns:pc="http://schemas.microsoft.com/office/powerpoint/2013/main/command">
      <pc:docMk/>
      <pc:sldMk cId="648012645" sldId="276"/>
    </pc:sldMkLst>
    <p188:txBody>
      <a:bodyPr/>
      <a:lstStyle/>
      <a:p>
        <a:r>
          <a:rPr lang="ko-KR" altLang="en-US"/>
          <a:t>메뉴 구성에서 작성하신 페이지만큼 슬라이드 복제 후 모든 페이지에 대한 정보를 간단히라도 작성해주세요</a:t>
        </a:r>
      </a:p>
    </p188:txBody>
  </p188:cm>
</p188:cmLst>
</file>

<file path=ppt/comments/modernComment_115_E8EBA24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C11E2BF-244E-461C-A7FB-424BC92D584A}" authorId="{A32EA894-4A6B-6CF5-1105-9C981BA34084}" created="2025-11-05T11:56:48.235">
    <pc:sldMkLst xmlns:pc="http://schemas.microsoft.com/office/powerpoint/2013/main/command">
      <pc:docMk/>
      <pc:sldMk cId="3907756618" sldId="277"/>
    </pc:sldMkLst>
    <p188:txBody>
      <a:bodyPr/>
      <a:lstStyle/>
      <a:p>
        <a:r>
          <a:rPr lang="ko-KR" altLang="en-US"/>
          <a:t>메뉴 구성에서 작성하신 페이지만큼 슬라이드 복제 후 모든 페이지에 대한 정보를 간단히라도 작성해주세요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11/5/2025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/>
          <a:lstStyle/>
          <a:p>
            <a:endParaRPr lang="ko-KR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2C90E9-CA96-8442-7566-6816237599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6B9A25-4E3A-9C8E-10F2-01EE71C420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DB9152-295E-0DC7-B2BD-17767C9B19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3E23D6-2BAF-735B-A502-ADABD06A44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6423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1BCD31-7389-07A8-6F91-973E800EB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275D97-44D3-4F0E-5EEA-611F0957B1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989BFC-F560-28D6-0701-1E75E74C91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469682-87F5-FFBF-AE84-C633811F050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4917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9B7C14-B40C-4ABD-0C4A-B239F1269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645431-5D99-C599-3794-532F08907A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AD0524-E67A-6D15-4DB2-91CA7A702F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A6CB6E-5DA3-B0E7-2D0D-912187D84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7579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5236C-6457-7FED-46D2-1600EB1661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3EA0F4E-C366-4959-B6F1-8B2F5F3F11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748A4D7-12B6-C3B2-1924-27FE752B18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ECBD60-1C27-68E2-C98F-5248443F77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2976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0.png"/><Relationship Id="rId5" Type="http://schemas.openxmlformats.org/officeDocument/2006/relationships/image" Target="../media/image25.png"/><Relationship Id="rId15" Type="http://schemas.openxmlformats.org/officeDocument/2006/relationships/image" Target="../media/image22.png"/><Relationship Id="rId10" Type="http://schemas.openxmlformats.org/officeDocument/2006/relationships/image" Target="../media/image29.png"/><Relationship Id="rId4" Type="http://schemas.openxmlformats.org/officeDocument/2006/relationships/image" Target="../media/image9.png"/><Relationship Id="rId9" Type="http://schemas.openxmlformats.org/officeDocument/2006/relationships/image" Target="../media/image28.png"/><Relationship Id="rId1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25.png"/><Relationship Id="rId4" Type="http://schemas.openxmlformats.org/officeDocument/2006/relationships/image" Target="../media/image9.png"/><Relationship Id="rId9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4.png"/><Relationship Id="rId5" Type="http://schemas.openxmlformats.org/officeDocument/2006/relationships/image" Target="../media/image9.png"/><Relationship Id="rId10" Type="http://schemas.openxmlformats.org/officeDocument/2006/relationships/image" Target="../media/image22.png"/><Relationship Id="rId4" Type="http://schemas.openxmlformats.org/officeDocument/2006/relationships/image" Target="../media/image33.png"/><Relationship Id="rId9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35.png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22.png"/><Relationship Id="rId5" Type="http://schemas.openxmlformats.org/officeDocument/2006/relationships/image" Target="../media/image9.png"/><Relationship Id="rId10" Type="http://schemas.openxmlformats.org/officeDocument/2006/relationships/image" Target="../media/image21.png"/><Relationship Id="rId4" Type="http://schemas.openxmlformats.org/officeDocument/2006/relationships/image" Target="../media/image33.png"/><Relationship Id="rId9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microsoft.com/office/2018/10/relationships/comments" Target="../comments/modernComment_10E_0.xml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3.png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microsoft.com/office/2018/10/relationships/comments" Target="../comments/modernComment_115_E8EBA24A.xml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3.png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microsoft.com/office/2018/10/relationships/comments" Target="../comments/modernComment_114_269FE365.xml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3.png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microsoft.com/office/2018/10/relationships/comments" Target="../comments/modernComment_113_F568727F.xml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3.png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microsoft.com/office/2018/10/relationships/comments" Target="../comments/modernComment_112_81BF629D.xml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3.png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4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9.png"/><Relationship Id="rId9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7.png"/><Relationship Id="rId4" Type="http://schemas.openxmlformats.org/officeDocument/2006/relationships/image" Target="../media/image9.png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7888272" cy="9876806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0" y="2367628"/>
            <a:ext cx="7754398" cy="7542086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8243030" y="2367582"/>
            <a:ext cx="7997285" cy="97040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6264" kern="0" spc="-182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홈페이지 제작</a:t>
            </a:r>
            <a:endParaRPr lang="en-US" sz="6264" dirty="0"/>
          </a:p>
        </p:txBody>
      </p:sp>
      <p:sp>
        <p:nvSpPr>
          <p:cNvPr id="6" name="Text 1"/>
          <p:cNvSpPr/>
          <p:nvPr/>
        </p:nvSpPr>
        <p:spPr>
          <a:xfrm>
            <a:off x="8243030" y="3337989"/>
            <a:ext cx="7997285" cy="97040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6264" kern="0" spc="-182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사전기획 템플릿</a:t>
            </a:r>
            <a:endParaRPr lang="en-US" sz="6264" dirty="0"/>
          </a:p>
        </p:txBody>
      </p:sp>
      <p:sp>
        <p:nvSpPr>
          <p:cNvPr id="7" name="Text 2"/>
          <p:cNvSpPr/>
          <p:nvPr/>
        </p:nvSpPr>
        <p:spPr>
          <a:xfrm>
            <a:off x="9060990" y="4715589"/>
            <a:ext cx="7179183" cy="685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3600" kern="0" spc="-108" dirty="0">
                <a:solidFill>
                  <a:srgbClr val="2D9BE6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시각디자인을 연구하다, 비쥬얼랩</a:t>
            </a:r>
            <a:endParaRPr lang="en-US" sz="3600" dirty="0"/>
          </a:p>
        </p:txBody>
      </p:sp>
      <p:sp>
        <p:nvSpPr>
          <p:cNvPr id="8" name="Text 3"/>
          <p:cNvSpPr/>
          <p:nvPr/>
        </p:nvSpPr>
        <p:spPr>
          <a:xfrm>
            <a:off x="12780169" y="9160716"/>
            <a:ext cx="3460004" cy="2341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512" kern="0" spc="-44" dirty="0">
                <a:solidFill>
                  <a:srgbClr val="6B7684"/>
                </a:solidFill>
                <a:latin typeface="Pretendard-Regular" pitchFamily="34" charset="0"/>
                <a:ea typeface="Pretendard-Regular" pitchFamily="34" charset="-122"/>
                <a:cs typeface="Pretendard-Regular" pitchFamily="34" charset="-120"/>
              </a:rPr>
              <a:t>ⓒ 비쥬얼랩 2025 All Rights Reserved.</a:t>
            </a:r>
            <a:endParaRPr lang="en-US" sz="1512" dirty="0"/>
          </a:p>
        </p:txBody>
      </p:sp>
      <p:sp>
        <p:nvSpPr>
          <p:cNvPr id="9" name="Text 4"/>
          <p:cNvSpPr/>
          <p:nvPr/>
        </p:nvSpPr>
        <p:spPr>
          <a:xfrm>
            <a:off x="10920508" y="8683514"/>
            <a:ext cx="5319665" cy="35690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304" kern="0" spc="-67" dirty="0">
                <a:solidFill>
                  <a:srgbClr val="6B7684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1600-9715 / info@visuallab.kr</a:t>
            </a:r>
            <a:endParaRPr lang="en-US" sz="2304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320" y="149"/>
            <a:ext cx="17572625" cy="9901666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188113" y="3485007"/>
            <a:ext cx="12319683" cy="9485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6552" kern="0" spc="-183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기획안작성</a:t>
            </a:r>
            <a:r>
              <a:rPr lang="en-US" sz="6552" kern="0" spc="-183" dirty="0">
                <a:solidFill>
                  <a:srgbClr val="2D9BE6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 시간이 없으신가요?</a:t>
            </a:r>
            <a:endParaRPr lang="en-US" sz="6552" dirty="0"/>
          </a:p>
        </p:txBody>
      </p:sp>
      <p:sp>
        <p:nvSpPr>
          <p:cNvPr id="5" name="Text 1"/>
          <p:cNvSpPr/>
          <p:nvPr/>
        </p:nvSpPr>
        <p:spPr>
          <a:xfrm>
            <a:off x="3188113" y="2000393"/>
            <a:ext cx="12319683" cy="9485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6552" kern="0" spc="-183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작성하시기</a:t>
            </a:r>
            <a:r>
              <a:rPr lang="en-US" sz="6552" kern="0" spc="-183" dirty="0">
                <a:solidFill>
                  <a:srgbClr val="2D9BE6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 어려우신가요?</a:t>
            </a:r>
            <a:endParaRPr lang="en-US" sz="6552" dirty="0"/>
          </a:p>
        </p:txBody>
      </p:sp>
      <p:sp>
        <p:nvSpPr>
          <p:cNvPr id="6" name="Text 2"/>
          <p:cNvSpPr/>
          <p:nvPr/>
        </p:nvSpPr>
        <p:spPr>
          <a:xfrm>
            <a:off x="3188113" y="5055775"/>
            <a:ext cx="12319683" cy="9485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6552" kern="0" spc="-183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필요하시면</a:t>
            </a:r>
            <a:r>
              <a:rPr lang="en-US" sz="6552" kern="0" spc="-183" dirty="0">
                <a:solidFill>
                  <a:srgbClr val="2D9BE6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 전문가에게 맡겨주세요.</a:t>
            </a:r>
            <a:endParaRPr lang="en-US" sz="6552" dirty="0"/>
          </a:p>
        </p:txBody>
      </p:sp>
      <p:sp>
        <p:nvSpPr>
          <p:cNvPr id="7" name="Text 3"/>
          <p:cNvSpPr/>
          <p:nvPr/>
        </p:nvSpPr>
        <p:spPr>
          <a:xfrm>
            <a:off x="3188113" y="7795689"/>
            <a:ext cx="3726751" cy="52420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384" kern="0" spc="-98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300,000원</a:t>
            </a:r>
            <a:endParaRPr lang="en-US" sz="3384" dirty="0"/>
          </a:p>
        </p:txBody>
      </p:sp>
      <p:sp>
        <p:nvSpPr>
          <p:cNvPr id="8" name="Text 4"/>
          <p:cNvSpPr/>
          <p:nvPr/>
        </p:nvSpPr>
        <p:spPr>
          <a:xfrm>
            <a:off x="3188113" y="7159038"/>
            <a:ext cx="9264444" cy="44619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84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업체 맞춤 기획안 작성대행 서비스</a:t>
            </a:r>
            <a:endParaRPr lang="en-US" sz="288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1801" y="8983102"/>
            <a:ext cx="1381030" cy="345186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323594" y="9015698"/>
            <a:ext cx="2458450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메인페이지</a:t>
            </a:r>
            <a:endParaRPr lang="en-US" sz="1656" dirty="0"/>
          </a:p>
        </p:txBody>
      </p:sp>
      <p:sp>
        <p:nvSpPr>
          <p:cNvPr id="5" name="Text 1"/>
          <p:cNvSpPr/>
          <p:nvPr/>
        </p:nvSpPr>
        <p:spPr>
          <a:xfrm>
            <a:off x="943975" y="9008697"/>
            <a:ext cx="401479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05</a:t>
            </a:r>
            <a:endParaRPr lang="en-US" sz="1656" dirty="0"/>
          </a:p>
        </p:txBody>
      </p:sp>
      <p:sp>
        <p:nvSpPr>
          <p:cNvPr id="6" name="Text 2"/>
          <p:cNvSpPr/>
          <p:nvPr/>
        </p:nvSpPr>
        <p:spPr>
          <a:xfrm>
            <a:off x="943975" y="767382"/>
            <a:ext cx="10338721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Q. 메인 페이지에 구성될 콘텐츠는?</a:t>
            </a:r>
            <a:endParaRPr lang="en-US" sz="5328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13913" y="823040"/>
            <a:ext cx="1373743" cy="38933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2386691" y="816531"/>
            <a:ext cx="4226100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박스를 움직이거나 복사하여 기획해보세요</a:t>
            </a:r>
            <a:endParaRPr lang="en-US" sz="2088" dirty="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44441" y="1314203"/>
            <a:ext cx="5582555" cy="2495883"/>
          </a:xfrm>
          <a:prstGeom prst="rect">
            <a:avLst/>
          </a:prstGeom>
        </p:spPr>
      </p:pic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95586" y="1276161"/>
            <a:ext cx="1787223" cy="389334"/>
          </a:xfrm>
          <a:prstGeom prst="rect">
            <a:avLst/>
          </a:prstGeom>
        </p:spPr>
      </p:pic>
      <p:sp>
        <p:nvSpPr>
          <p:cNvPr id="11" name="Text 4"/>
          <p:cNvSpPr/>
          <p:nvPr/>
        </p:nvSpPr>
        <p:spPr>
          <a:xfrm>
            <a:off x="14415373" y="1269730"/>
            <a:ext cx="2197560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칸 안에 입력해주세요</a:t>
            </a:r>
            <a:endParaRPr lang="en-US" sz="2088" dirty="0"/>
          </a:p>
        </p:txBody>
      </p:sp>
      <p:pic>
        <p:nvPicPr>
          <p:cNvPr id="12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944716" y="2108030"/>
            <a:ext cx="5582555" cy="2495883"/>
          </a:xfrm>
          <a:prstGeom prst="rect">
            <a:avLst/>
          </a:prstGeom>
        </p:spPr>
      </p:pic>
      <p:pic>
        <p:nvPicPr>
          <p:cNvPr id="13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944624" y="2901858"/>
            <a:ext cx="5582555" cy="2496026"/>
          </a:xfrm>
          <a:prstGeom prst="rect">
            <a:avLst/>
          </a:prstGeom>
        </p:spPr>
      </p:pic>
      <p:pic>
        <p:nvPicPr>
          <p:cNvPr id="14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944624" y="3695685"/>
            <a:ext cx="5582555" cy="2496026"/>
          </a:xfrm>
          <a:prstGeom prst="rect">
            <a:avLst/>
          </a:prstGeom>
        </p:spPr>
      </p:pic>
      <p:pic>
        <p:nvPicPr>
          <p:cNvPr id="15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944624" y="4489375"/>
            <a:ext cx="5582555" cy="2495883"/>
          </a:xfrm>
          <a:prstGeom prst="rect">
            <a:avLst/>
          </a:prstGeom>
        </p:spPr>
      </p:pic>
      <p:pic>
        <p:nvPicPr>
          <p:cNvPr id="16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55463" y="2228621"/>
            <a:ext cx="6843427" cy="667226"/>
          </a:xfrm>
          <a:prstGeom prst="rect">
            <a:avLst/>
          </a:prstGeom>
        </p:spPr>
      </p:pic>
      <p:pic>
        <p:nvPicPr>
          <p:cNvPr id="17" name="Image 10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663" y="1314276"/>
            <a:ext cx="5582555" cy="2495883"/>
          </a:xfrm>
          <a:prstGeom prst="rect">
            <a:avLst/>
          </a:prstGeom>
        </p:spPr>
      </p:pic>
      <p:sp>
        <p:nvSpPr>
          <p:cNvPr id="18" name="Text 5"/>
          <p:cNvSpPr/>
          <p:nvPr/>
        </p:nvSpPr>
        <p:spPr>
          <a:xfrm>
            <a:off x="5181791" y="2370011"/>
            <a:ext cx="6388513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모든 사업자를 위한 맞춤형 홈페이지 제작 / 바로 신청하기 버튼</a:t>
            </a:r>
            <a:endParaRPr lang="en-US" sz="2016" dirty="0"/>
          </a:p>
        </p:txBody>
      </p:sp>
      <p:pic>
        <p:nvPicPr>
          <p:cNvPr id="19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55463" y="3022366"/>
            <a:ext cx="6839712" cy="667226"/>
          </a:xfrm>
          <a:prstGeom prst="rect">
            <a:avLst/>
          </a:prstGeom>
        </p:spPr>
      </p:pic>
      <p:sp>
        <p:nvSpPr>
          <p:cNvPr id="20" name="Text 6"/>
          <p:cNvSpPr/>
          <p:nvPr/>
        </p:nvSpPr>
        <p:spPr>
          <a:xfrm>
            <a:off x="5181791" y="3163824"/>
            <a:ext cx="5865876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평균 제작 금액과 제작 후기</a:t>
            </a:r>
            <a:endParaRPr lang="en-US" sz="2016" dirty="0"/>
          </a:p>
        </p:txBody>
      </p:sp>
      <p:pic>
        <p:nvPicPr>
          <p:cNvPr id="21" name="Image 12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55463" y="3816395"/>
            <a:ext cx="6839712" cy="667226"/>
          </a:xfrm>
          <a:prstGeom prst="rect">
            <a:avLst/>
          </a:prstGeom>
        </p:spPr>
      </p:pic>
      <p:sp>
        <p:nvSpPr>
          <p:cNvPr id="22" name="Text 7"/>
          <p:cNvSpPr/>
          <p:nvPr/>
        </p:nvSpPr>
        <p:spPr>
          <a:xfrm>
            <a:off x="5181791" y="3957780"/>
            <a:ext cx="5865876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비쥬얼랩을 왜 이용하는지</a:t>
            </a:r>
            <a:endParaRPr lang="en-US" sz="2016" dirty="0"/>
          </a:p>
        </p:txBody>
      </p:sp>
      <p:pic>
        <p:nvPicPr>
          <p:cNvPr id="23" name="Image 13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55463" y="4610140"/>
            <a:ext cx="6839712" cy="667226"/>
          </a:xfrm>
          <a:prstGeom prst="rect">
            <a:avLst/>
          </a:prstGeom>
        </p:spPr>
      </p:pic>
      <p:sp>
        <p:nvSpPr>
          <p:cNvPr id="24" name="Text 8"/>
          <p:cNvSpPr/>
          <p:nvPr/>
        </p:nvSpPr>
        <p:spPr>
          <a:xfrm>
            <a:off x="5181791" y="4751594"/>
            <a:ext cx="5865876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이런 분이시라면 잘 오셨습니다</a:t>
            </a:r>
            <a:endParaRPr lang="en-US" sz="2016" dirty="0"/>
          </a:p>
        </p:txBody>
      </p:sp>
      <p:pic>
        <p:nvPicPr>
          <p:cNvPr id="25" name="Image 14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55463" y="5403875"/>
            <a:ext cx="6839712" cy="667226"/>
          </a:xfrm>
          <a:prstGeom prst="rect">
            <a:avLst/>
          </a:prstGeom>
        </p:spPr>
      </p:pic>
      <p:sp>
        <p:nvSpPr>
          <p:cNvPr id="26" name="Text 9"/>
          <p:cNvSpPr/>
          <p:nvPr/>
        </p:nvSpPr>
        <p:spPr>
          <a:xfrm>
            <a:off x="5181791" y="5545265"/>
            <a:ext cx="5865876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제작 과정 안내</a:t>
            </a:r>
            <a:endParaRPr lang="en-US" sz="2016" dirty="0"/>
          </a:p>
        </p:txBody>
      </p:sp>
      <p:pic>
        <p:nvPicPr>
          <p:cNvPr id="27" name="Image 15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55463" y="6197620"/>
            <a:ext cx="6839712" cy="667226"/>
          </a:xfrm>
          <a:prstGeom prst="rect">
            <a:avLst/>
          </a:prstGeom>
        </p:spPr>
      </p:pic>
      <p:sp>
        <p:nvSpPr>
          <p:cNvPr id="28" name="Text 10"/>
          <p:cNvSpPr/>
          <p:nvPr/>
        </p:nvSpPr>
        <p:spPr>
          <a:xfrm>
            <a:off x="5181791" y="6339078"/>
            <a:ext cx="5865876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자주 묻는 질문</a:t>
            </a:r>
            <a:endParaRPr lang="en-US" sz="2016" dirty="0"/>
          </a:p>
        </p:txBody>
      </p:sp>
      <p:pic>
        <p:nvPicPr>
          <p:cNvPr id="29" name="Image 16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55463" y="6991649"/>
            <a:ext cx="6839712" cy="667226"/>
          </a:xfrm>
          <a:prstGeom prst="rect">
            <a:avLst/>
          </a:prstGeom>
        </p:spPr>
      </p:pic>
      <p:sp>
        <p:nvSpPr>
          <p:cNvPr id="30" name="Text 11"/>
          <p:cNvSpPr/>
          <p:nvPr/>
        </p:nvSpPr>
        <p:spPr>
          <a:xfrm>
            <a:off x="5181791" y="7133034"/>
            <a:ext cx="5865876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문의 유도</a:t>
            </a:r>
            <a:endParaRPr lang="en-US" sz="2016" dirty="0"/>
          </a:p>
        </p:txBody>
      </p:sp>
      <p:pic>
        <p:nvPicPr>
          <p:cNvPr id="31" name="Image 17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55463" y="7785394"/>
            <a:ext cx="6839712" cy="667226"/>
          </a:xfrm>
          <a:prstGeom prst="rect">
            <a:avLst/>
          </a:prstGeom>
        </p:spPr>
      </p:pic>
      <p:sp>
        <p:nvSpPr>
          <p:cNvPr id="32" name="Text 12"/>
          <p:cNvSpPr/>
          <p:nvPr/>
        </p:nvSpPr>
        <p:spPr>
          <a:xfrm>
            <a:off x="5181791" y="7926848"/>
            <a:ext cx="5865876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pic>
        <p:nvPicPr>
          <p:cNvPr id="33" name="Image 18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674" y="2108473"/>
            <a:ext cx="5582698" cy="2495883"/>
          </a:xfrm>
          <a:prstGeom prst="rect">
            <a:avLst/>
          </a:prstGeom>
        </p:spPr>
      </p:pic>
      <p:pic>
        <p:nvPicPr>
          <p:cNvPr id="34" name="Image 19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674" y="2902419"/>
            <a:ext cx="5582698" cy="2495883"/>
          </a:xfrm>
          <a:prstGeom prst="rect">
            <a:avLst/>
          </a:prstGeom>
        </p:spPr>
      </p:pic>
      <p:pic>
        <p:nvPicPr>
          <p:cNvPr id="35" name="Image 20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654" y="3690079"/>
            <a:ext cx="5582555" cy="2495883"/>
          </a:xfrm>
          <a:prstGeom prst="rect">
            <a:avLst/>
          </a:prstGeom>
        </p:spPr>
      </p:pic>
      <p:pic>
        <p:nvPicPr>
          <p:cNvPr id="36" name="Image 21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654" y="4489402"/>
            <a:ext cx="5582555" cy="2495883"/>
          </a:xfrm>
          <a:prstGeom prst="rect">
            <a:avLst/>
          </a:prstGeom>
        </p:spPr>
      </p:pic>
      <p:pic>
        <p:nvPicPr>
          <p:cNvPr id="37" name="Image 22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709" y="5283175"/>
            <a:ext cx="5582555" cy="2496026"/>
          </a:xfrm>
          <a:prstGeom prst="rect">
            <a:avLst/>
          </a:prstGeom>
        </p:spPr>
      </p:pic>
      <p:pic>
        <p:nvPicPr>
          <p:cNvPr id="38" name="Image 23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709" y="6077212"/>
            <a:ext cx="5582555" cy="2495883"/>
          </a:xfrm>
          <a:prstGeom prst="rect">
            <a:avLst/>
          </a:prstGeom>
        </p:spPr>
      </p:pic>
      <p:pic>
        <p:nvPicPr>
          <p:cNvPr id="39" name="Image 24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3" y="5912"/>
            <a:ext cx="17579339" cy="9869662"/>
          </a:xfrm>
          <a:prstGeom prst="rect">
            <a:avLst/>
          </a:prstGeom>
        </p:spPr>
      </p:pic>
      <p:pic>
        <p:nvPicPr>
          <p:cNvPr id="40" name="Image 25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42" y="3811338"/>
            <a:ext cx="17579339" cy="2253282"/>
          </a:xfrm>
          <a:prstGeom prst="rect">
            <a:avLst/>
          </a:prstGeom>
        </p:spPr>
      </p:pic>
      <p:sp>
        <p:nvSpPr>
          <p:cNvPr id="41" name="Text 13"/>
          <p:cNvSpPr/>
          <p:nvPr/>
        </p:nvSpPr>
        <p:spPr>
          <a:xfrm>
            <a:off x="3608880" y="3989356"/>
            <a:ext cx="10338721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328" kern="0" spc="-155" dirty="0">
                <a:solidFill>
                  <a:srgbClr val="2D9BE6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작성 예시</a:t>
            </a:r>
            <a:endParaRPr lang="en-US" sz="5328" dirty="0"/>
          </a:p>
        </p:txBody>
      </p:sp>
      <p:sp>
        <p:nvSpPr>
          <p:cNvPr id="42" name="Text 14"/>
          <p:cNvSpPr/>
          <p:nvPr/>
        </p:nvSpPr>
        <p:spPr>
          <a:xfrm>
            <a:off x="5750862" y="5123498"/>
            <a:ext cx="6054614" cy="32346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88" kern="0" spc="-61" dirty="0">
                <a:solidFill>
                  <a:srgbClr val="2D9BE6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위 페이지는 작성 방법 예시를 보여드리는 페이지 입니다.</a:t>
            </a:r>
            <a:endParaRPr lang="en-US" sz="2088" dirty="0"/>
          </a:p>
        </p:txBody>
      </p:sp>
      <p:sp>
        <p:nvSpPr>
          <p:cNvPr id="43" name="Text 15"/>
          <p:cNvSpPr/>
          <p:nvPr/>
        </p:nvSpPr>
        <p:spPr>
          <a:xfrm>
            <a:off x="5750862" y="5446967"/>
            <a:ext cx="6054614" cy="32346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88" kern="0" spc="-61" dirty="0">
                <a:solidFill>
                  <a:srgbClr val="2D9BE6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다음 페이지에서 기입해주세요</a:t>
            </a:r>
            <a:endParaRPr lang="en-US" sz="2088" dirty="0"/>
          </a:p>
        </p:txBody>
      </p:sp>
      <p:pic>
        <p:nvPicPr>
          <p:cNvPr id="44" name="Image 26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1801" y="8983102"/>
            <a:ext cx="1381030" cy="345186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323594" y="9015698"/>
            <a:ext cx="2458450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메인페이지</a:t>
            </a:r>
            <a:endParaRPr lang="en-US" sz="1656" dirty="0"/>
          </a:p>
        </p:txBody>
      </p:sp>
      <p:sp>
        <p:nvSpPr>
          <p:cNvPr id="5" name="Text 1"/>
          <p:cNvSpPr/>
          <p:nvPr/>
        </p:nvSpPr>
        <p:spPr>
          <a:xfrm>
            <a:off x="943975" y="9008697"/>
            <a:ext cx="401479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05</a:t>
            </a:r>
            <a:endParaRPr lang="en-US" sz="1656" dirty="0"/>
          </a:p>
        </p:txBody>
      </p:sp>
      <p:sp>
        <p:nvSpPr>
          <p:cNvPr id="6" name="Text 2"/>
          <p:cNvSpPr/>
          <p:nvPr/>
        </p:nvSpPr>
        <p:spPr>
          <a:xfrm>
            <a:off x="943975" y="767382"/>
            <a:ext cx="10338721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Q. 메인 페이지에 구성될 콘텐츠는?</a:t>
            </a:r>
            <a:endParaRPr lang="en-US" sz="5328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13913" y="823040"/>
            <a:ext cx="1373743" cy="38933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2386691" y="816531"/>
            <a:ext cx="4226100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박스를 움직이거나 복사하여 기획해보세요</a:t>
            </a:r>
            <a:endParaRPr lang="en-US" sz="2088" dirty="0"/>
          </a:p>
        </p:txBody>
      </p:sp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95586" y="1276161"/>
            <a:ext cx="1787223" cy="389334"/>
          </a:xfrm>
          <a:prstGeom prst="rect">
            <a:avLst/>
          </a:prstGeom>
        </p:spPr>
      </p:pic>
      <p:sp>
        <p:nvSpPr>
          <p:cNvPr id="11" name="Text 4"/>
          <p:cNvSpPr/>
          <p:nvPr/>
        </p:nvSpPr>
        <p:spPr>
          <a:xfrm>
            <a:off x="14415373" y="1269730"/>
            <a:ext cx="2197560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칸 안에 입력해주세요</a:t>
            </a:r>
            <a:endParaRPr lang="en-US" sz="2088" dirty="0"/>
          </a:p>
        </p:txBody>
      </p:sp>
      <p:pic>
        <p:nvPicPr>
          <p:cNvPr id="16" name="Image 9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5463" y="2228621"/>
            <a:ext cx="6843427" cy="667226"/>
          </a:xfrm>
          <a:prstGeom prst="rect">
            <a:avLst/>
          </a:prstGeom>
        </p:spPr>
      </p:pic>
      <p:sp>
        <p:nvSpPr>
          <p:cNvPr id="18" name="Text 5"/>
          <p:cNvSpPr/>
          <p:nvPr/>
        </p:nvSpPr>
        <p:spPr>
          <a:xfrm>
            <a:off x="5181791" y="2370011"/>
            <a:ext cx="6388513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콘텐츠를 작성해주세요</a:t>
            </a:r>
            <a:endParaRPr lang="en-US" sz="2016" dirty="0"/>
          </a:p>
        </p:txBody>
      </p:sp>
      <p:pic>
        <p:nvPicPr>
          <p:cNvPr id="19" name="Image 11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5463" y="3022366"/>
            <a:ext cx="6839712" cy="667226"/>
          </a:xfrm>
          <a:prstGeom prst="rect">
            <a:avLst/>
          </a:prstGeom>
        </p:spPr>
      </p:pic>
      <p:sp>
        <p:nvSpPr>
          <p:cNvPr id="20" name="Text 6"/>
          <p:cNvSpPr/>
          <p:nvPr/>
        </p:nvSpPr>
        <p:spPr>
          <a:xfrm>
            <a:off x="5181791" y="3163824"/>
            <a:ext cx="5865876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콘텐츠를 작성해주세요</a:t>
            </a:r>
            <a:endParaRPr lang="en-US" sz="2016" dirty="0"/>
          </a:p>
        </p:txBody>
      </p:sp>
      <p:pic>
        <p:nvPicPr>
          <p:cNvPr id="21" name="Image 12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5463" y="3816395"/>
            <a:ext cx="6839712" cy="667226"/>
          </a:xfrm>
          <a:prstGeom prst="rect">
            <a:avLst/>
          </a:prstGeom>
        </p:spPr>
      </p:pic>
      <p:sp>
        <p:nvSpPr>
          <p:cNvPr id="22" name="Text 7"/>
          <p:cNvSpPr/>
          <p:nvPr/>
        </p:nvSpPr>
        <p:spPr>
          <a:xfrm>
            <a:off x="5181791" y="3957780"/>
            <a:ext cx="5865876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콘텐츠를 작성해주세요</a:t>
            </a:r>
            <a:endParaRPr lang="en-US" sz="2016" dirty="0"/>
          </a:p>
        </p:txBody>
      </p:sp>
      <p:pic>
        <p:nvPicPr>
          <p:cNvPr id="23" name="Image 13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5463" y="4610140"/>
            <a:ext cx="6839712" cy="667226"/>
          </a:xfrm>
          <a:prstGeom prst="rect">
            <a:avLst/>
          </a:prstGeom>
        </p:spPr>
      </p:pic>
      <p:sp>
        <p:nvSpPr>
          <p:cNvPr id="24" name="Text 8"/>
          <p:cNvSpPr/>
          <p:nvPr/>
        </p:nvSpPr>
        <p:spPr>
          <a:xfrm>
            <a:off x="5181791" y="4751594"/>
            <a:ext cx="5865876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콘텐츠를 작성해주세요</a:t>
            </a:r>
            <a:endParaRPr lang="en-US" sz="2016" dirty="0"/>
          </a:p>
        </p:txBody>
      </p:sp>
      <p:pic>
        <p:nvPicPr>
          <p:cNvPr id="25" name="Image 14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5463" y="5403875"/>
            <a:ext cx="6839712" cy="667226"/>
          </a:xfrm>
          <a:prstGeom prst="rect">
            <a:avLst/>
          </a:prstGeom>
        </p:spPr>
      </p:pic>
      <p:sp>
        <p:nvSpPr>
          <p:cNvPr id="26" name="Text 9"/>
          <p:cNvSpPr/>
          <p:nvPr/>
        </p:nvSpPr>
        <p:spPr>
          <a:xfrm>
            <a:off x="5181791" y="5545265"/>
            <a:ext cx="5865876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콘텐츠를 작성해주세요</a:t>
            </a:r>
            <a:endParaRPr lang="en-US" sz="2016" dirty="0"/>
          </a:p>
        </p:txBody>
      </p:sp>
      <p:pic>
        <p:nvPicPr>
          <p:cNvPr id="27" name="Image 1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5463" y="6197620"/>
            <a:ext cx="6839712" cy="667226"/>
          </a:xfrm>
          <a:prstGeom prst="rect">
            <a:avLst/>
          </a:prstGeom>
        </p:spPr>
      </p:pic>
      <p:sp>
        <p:nvSpPr>
          <p:cNvPr id="28" name="Text 10"/>
          <p:cNvSpPr/>
          <p:nvPr/>
        </p:nvSpPr>
        <p:spPr>
          <a:xfrm>
            <a:off x="5181791" y="6339078"/>
            <a:ext cx="5865876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콘텐츠를 작성해주세요</a:t>
            </a:r>
            <a:endParaRPr lang="en-US" sz="2016" dirty="0"/>
          </a:p>
        </p:txBody>
      </p:sp>
      <p:pic>
        <p:nvPicPr>
          <p:cNvPr id="29" name="Image 1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5463" y="6991649"/>
            <a:ext cx="6839712" cy="667226"/>
          </a:xfrm>
          <a:prstGeom prst="rect">
            <a:avLst/>
          </a:prstGeom>
        </p:spPr>
      </p:pic>
      <p:sp>
        <p:nvSpPr>
          <p:cNvPr id="30" name="Text 11"/>
          <p:cNvSpPr/>
          <p:nvPr/>
        </p:nvSpPr>
        <p:spPr>
          <a:xfrm>
            <a:off x="5181791" y="7133034"/>
            <a:ext cx="5865876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콘텐츠를 작성해주세요</a:t>
            </a:r>
            <a:endParaRPr lang="en-US" sz="2016" dirty="0"/>
          </a:p>
        </p:txBody>
      </p:sp>
      <p:pic>
        <p:nvPicPr>
          <p:cNvPr id="31" name="Image 1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5463" y="7785394"/>
            <a:ext cx="6839712" cy="667226"/>
          </a:xfrm>
          <a:prstGeom prst="rect">
            <a:avLst/>
          </a:prstGeom>
        </p:spPr>
      </p:pic>
      <p:sp>
        <p:nvSpPr>
          <p:cNvPr id="32" name="Text 12"/>
          <p:cNvSpPr/>
          <p:nvPr/>
        </p:nvSpPr>
        <p:spPr>
          <a:xfrm>
            <a:off x="5181791" y="7926848"/>
            <a:ext cx="5865876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콘텐츠를 작성해주세요</a:t>
            </a:r>
            <a:endParaRPr lang="en-US" sz="2016" dirty="0"/>
          </a:p>
        </p:txBody>
      </p:sp>
      <p:pic>
        <p:nvPicPr>
          <p:cNvPr id="33" name="Image 1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  <p:grpSp>
        <p:nvGrpSpPr>
          <p:cNvPr id="36" name="그룹 35">
            <a:extLst>
              <a:ext uri="{FF2B5EF4-FFF2-40B4-BE49-F238E27FC236}">
                <a16:creationId xmlns:a16="http://schemas.microsoft.com/office/drawing/2014/main" id="{A5039273-852A-CF62-BBC7-68DBBB696964}"/>
              </a:ext>
            </a:extLst>
          </p:cNvPr>
          <p:cNvGrpSpPr/>
          <p:nvPr/>
        </p:nvGrpSpPr>
        <p:grpSpPr>
          <a:xfrm>
            <a:off x="958461" y="2234632"/>
            <a:ext cx="3768416" cy="667226"/>
            <a:chOff x="943975" y="3028459"/>
            <a:chExt cx="3768416" cy="667226"/>
          </a:xfrm>
        </p:grpSpPr>
        <p:sp>
          <p:nvSpPr>
            <p:cNvPr id="34" name="사각형: 둥근 모서리 33">
              <a:extLst>
                <a:ext uri="{FF2B5EF4-FFF2-40B4-BE49-F238E27FC236}">
                  <a16:creationId xmlns:a16="http://schemas.microsoft.com/office/drawing/2014/main" id="{43F26B5C-B862-3D05-2C11-DC628FF86519}"/>
                </a:ext>
              </a:extLst>
            </p:cNvPr>
            <p:cNvSpPr/>
            <p:nvPr/>
          </p:nvSpPr>
          <p:spPr>
            <a:xfrm>
              <a:off x="943975" y="3028459"/>
              <a:ext cx="3768416" cy="667226"/>
            </a:xfrm>
            <a:prstGeom prst="roundRect">
              <a:avLst/>
            </a:prstGeom>
            <a:solidFill>
              <a:srgbClr val="E9F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5" name="Text 5">
              <a:extLst>
                <a:ext uri="{FF2B5EF4-FFF2-40B4-BE49-F238E27FC236}">
                  <a16:creationId xmlns:a16="http://schemas.microsoft.com/office/drawing/2014/main" id="{DBD57B1D-053E-79DF-12FE-6238B19DB8B0}"/>
                </a:ext>
              </a:extLst>
            </p:cNvPr>
            <p:cNvSpPr/>
            <p:nvPr/>
          </p:nvSpPr>
          <p:spPr>
            <a:xfrm>
              <a:off x="1597565" y="3160596"/>
              <a:ext cx="2446749" cy="384048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ko-KR" altLang="en-US" sz="2016" kern="0" spc="-40" dirty="0">
                  <a:solidFill>
                    <a:srgbClr val="333D4B"/>
                  </a:solidFill>
                  <a:latin typeface="Pretendard-Medium" pitchFamily="34" charset="0"/>
                  <a:ea typeface="Pretendard-Medium" pitchFamily="34" charset="-122"/>
                  <a:cs typeface="Pretendard-Medium" pitchFamily="34" charset="-120"/>
                </a:rPr>
                <a:t>메인 비주얼 화면</a:t>
              </a:r>
              <a:endParaRPr lang="en-US" sz="2016" dirty="0">
                <a:solidFill>
                  <a:srgbClr val="333D4B"/>
                </a:solidFill>
              </a:endParaRPr>
            </a:p>
          </p:txBody>
        </p:sp>
      </p:grp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BDB53650-F1E4-CB05-2F3E-96A52A7F9C0E}"/>
              </a:ext>
            </a:extLst>
          </p:cNvPr>
          <p:cNvGrpSpPr/>
          <p:nvPr/>
        </p:nvGrpSpPr>
        <p:grpSpPr>
          <a:xfrm>
            <a:off x="12869000" y="2225180"/>
            <a:ext cx="3768416" cy="667226"/>
            <a:chOff x="943975" y="3028459"/>
            <a:chExt cx="3768416" cy="667226"/>
          </a:xfrm>
        </p:grpSpPr>
        <p:sp>
          <p:nvSpPr>
            <p:cNvPr id="41" name="사각형: 둥근 모서리 40">
              <a:extLst>
                <a:ext uri="{FF2B5EF4-FFF2-40B4-BE49-F238E27FC236}">
                  <a16:creationId xmlns:a16="http://schemas.microsoft.com/office/drawing/2014/main" id="{F58830B3-416E-193C-B03D-7812BD97D70A}"/>
                </a:ext>
              </a:extLst>
            </p:cNvPr>
            <p:cNvSpPr/>
            <p:nvPr/>
          </p:nvSpPr>
          <p:spPr>
            <a:xfrm>
              <a:off x="943975" y="3028459"/>
              <a:ext cx="3768416" cy="667226"/>
            </a:xfrm>
            <a:prstGeom prst="roundRect">
              <a:avLst/>
            </a:prstGeom>
            <a:solidFill>
              <a:srgbClr val="E9F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2" name="Text 5">
              <a:extLst>
                <a:ext uri="{FF2B5EF4-FFF2-40B4-BE49-F238E27FC236}">
                  <a16:creationId xmlns:a16="http://schemas.microsoft.com/office/drawing/2014/main" id="{23EF492E-0F8B-145E-A384-E01DFC4C5C84}"/>
                </a:ext>
              </a:extLst>
            </p:cNvPr>
            <p:cNvSpPr/>
            <p:nvPr/>
          </p:nvSpPr>
          <p:spPr>
            <a:xfrm>
              <a:off x="1597565" y="3160596"/>
              <a:ext cx="2446749" cy="384048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ko-KR" altLang="en-US" sz="2016" kern="0" spc="-40" dirty="0">
                  <a:solidFill>
                    <a:srgbClr val="333D4B"/>
                  </a:solidFill>
                  <a:latin typeface="Pretendard-Medium" pitchFamily="34" charset="0"/>
                  <a:ea typeface="Pretendard-Medium" pitchFamily="34" charset="-122"/>
                  <a:cs typeface="Pretendard-Medium" pitchFamily="34" charset="-120"/>
                </a:rPr>
                <a:t>메인 비주얼 화면</a:t>
              </a:r>
              <a:endParaRPr lang="en-US" sz="2016" dirty="0">
                <a:solidFill>
                  <a:srgbClr val="333D4B"/>
                </a:solidFill>
              </a:endParaRPr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A3E8DA44-FCAC-9106-E2D0-7D6C8684BB19}"/>
              </a:ext>
            </a:extLst>
          </p:cNvPr>
          <p:cNvGrpSpPr/>
          <p:nvPr/>
        </p:nvGrpSpPr>
        <p:grpSpPr>
          <a:xfrm>
            <a:off x="12869000" y="3022366"/>
            <a:ext cx="3768416" cy="667226"/>
            <a:chOff x="943975" y="3028459"/>
            <a:chExt cx="3768416" cy="667226"/>
          </a:xfrm>
        </p:grpSpPr>
        <p:sp>
          <p:nvSpPr>
            <p:cNvPr id="44" name="사각형: 둥근 모서리 43">
              <a:extLst>
                <a:ext uri="{FF2B5EF4-FFF2-40B4-BE49-F238E27FC236}">
                  <a16:creationId xmlns:a16="http://schemas.microsoft.com/office/drawing/2014/main" id="{4694085C-5EB7-C468-FA28-B995DD37BD33}"/>
                </a:ext>
              </a:extLst>
            </p:cNvPr>
            <p:cNvSpPr/>
            <p:nvPr/>
          </p:nvSpPr>
          <p:spPr>
            <a:xfrm>
              <a:off x="943975" y="3028459"/>
              <a:ext cx="3768416" cy="667226"/>
            </a:xfrm>
            <a:prstGeom prst="roundRect">
              <a:avLst/>
            </a:prstGeom>
            <a:solidFill>
              <a:srgbClr val="E9F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5" name="Text 5">
              <a:extLst>
                <a:ext uri="{FF2B5EF4-FFF2-40B4-BE49-F238E27FC236}">
                  <a16:creationId xmlns:a16="http://schemas.microsoft.com/office/drawing/2014/main" id="{5740A311-3D50-B5F8-9365-57D23F352D22}"/>
                </a:ext>
              </a:extLst>
            </p:cNvPr>
            <p:cNvSpPr/>
            <p:nvPr/>
          </p:nvSpPr>
          <p:spPr>
            <a:xfrm>
              <a:off x="1597565" y="3160596"/>
              <a:ext cx="2446749" cy="384048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ko-KR" altLang="en-US" sz="2016" kern="0" spc="-40" dirty="0">
                  <a:solidFill>
                    <a:srgbClr val="333D4B"/>
                  </a:solidFill>
                  <a:latin typeface="Pretendard-Medium" pitchFamily="34" charset="0"/>
                  <a:ea typeface="Pretendard-Medium" pitchFamily="34" charset="-122"/>
                  <a:cs typeface="Pretendard-Medium" pitchFamily="34" charset="-120"/>
                </a:rPr>
                <a:t>설명</a:t>
              </a:r>
              <a:endParaRPr lang="en-US" sz="2016" dirty="0">
                <a:solidFill>
                  <a:srgbClr val="333D4B"/>
                </a:solidFill>
              </a:endParaRPr>
            </a:p>
          </p:txBody>
        </p:sp>
      </p:grp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44D89EC7-C024-6C9C-FF31-69B563072754}"/>
              </a:ext>
            </a:extLst>
          </p:cNvPr>
          <p:cNvGrpSpPr/>
          <p:nvPr/>
        </p:nvGrpSpPr>
        <p:grpSpPr>
          <a:xfrm>
            <a:off x="12869000" y="3816395"/>
            <a:ext cx="3768416" cy="667226"/>
            <a:chOff x="943975" y="3028459"/>
            <a:chExt cx="3768416" cy="667226"/>
          </a:xfrm>
        </p:grpSpPr>
        <p:sp>
          <p:nvSpPr>
            <p:cNvPr id="47" name="사각형: 둥근 모서리 46">
              <a:extLst>
                <a:ext uri="{FF2B5EF4-FFF2-40B4-BE49-F238E27FC236}">
                  <a16:creationId xmlns:a16="http://schemas.microsoft.com/office/drawing/2014/main" id="{930969E2-C7C5-96EC-B0CD-E2FB5A8CC5F7}"/>
                </a:ext>
              </a:extLst>
            </p:cNvPr>
            <p:cNvSpPr/>
            <p:nvPr/>
          </p:nvSpPr>
          <p:spPr>
            <a:xfrm>
              <a:off x="943975" y="3028459"/>
              <a:ext cx="3768416" cy="667226"/>
            </a:xfrm>
            <a:prstGeom prst="roundRect">
              <a:avLst/>
            </a:prstGeom>
            <a:solidFill>
              <a:srgbClr val="E9F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8" name="Text 5">
              <a:extLst>
                <a:ext uri="{FF2B5EF4-FFF2-40B4-BE49-F238E27FC236}">
                  <a16:creationId xmlns:a16="http://schemas.microsoft.com/office/drawing/2014/main" id="{4A0CE24A-107A-FE51-E438-E0F282DA1A94}"/>
                </a:ext>
              </a:extLst>
            </p:cNvPr>
            <p:cNvSpPr/>
            <p:nvPr/>
          </p:nvSpPr>
          <p:spPr>
            <a:xfrm>
              <a:off x="1597565" y="3160596"/>
              <a:ext cx="2446749" cy="384048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ko-KR" altLang="en-US" sz="2016" kern="0" spc="-40" dirty="0">
                  <a:solidFill>
                    <a:srgbClr val="333D4B"/>
                  </a:solidFill>
                  <a:latin typeface="Pretendard-Medium" pitchFamily="34" charset="0"/>
                  <a:ea typeface="Pretendard-Medium" pitchFamily="34" charset="-122"/>
                  <a:cs typeface="Pretendard-Medium" pitchFamily="34" charset="-120"/>
                </a:rPr>
                <a:t>이미지 나열</a:t>
              </a:r>
              <a:endParaRPr lang="en-US" sz="2016" dirty="0">
                <a:solidFill>
                  <a:srgbClr val="333D4B"/>
                </a:solidFill>
              </a:endParaRPr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FFA0ECC6-2192-1072-8B35-0CCBB440644F}"/>
              </a:ext>
            </a:extLst>
          </p:cNvPr>
          <p:cNvGrpSpPr/>
          <p:nvPr/>
        </p:nvGrpSpPr>
        <p:grpSpPr>
          <a:xfrm>
            <a:off x="12869000" y="4613581"/>
            <a:ext cx="3768416" cy="667226"/>
            <a:chOff x="943975" y="3028459"/>
            <a:chExt cx="3768416" cy="667226"/>
          </a:xfrm>
        </p:grpSpPr>
        <p:sp>
          <p:nvSpPr>
            <p:cNvPr id="50" name="사각형: 둥근 모서리 49">
              <a:extLst>
                <a:ext uri="{FF2B5EF4-FFF2-40B4-BE49-F238E27FC236}">
                  <a16:creationId xmlns:a16="http://schemas.microsoft.com/office/drawing/2014/main" id="{3636B381-1A97-F88B-4570-579AC812C269}"/>
                </a:ext>
              </a:extLst>
            </p:cNvPr>
            <p:cNvSpPr/>
            <p:nvPr/>
          </p:nvSpPr>
          <p:spPr>
            <a:xfrm>
              <a:off x="943975" y="3028459"/>
              <a:ext cx="3768416" cy="667226"/>
            </a:xfrm>
            <a:prstGeom prst="roundRect">
              <a:avLst/>
            </a:prstGeom>
            <a:solidFill>
              <a:srgbClr val="E9F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51" name="Text 5">
              <a:extLst>
                <a:ext uri="{FF2B5EF4-FFF2-40B4-BE49-F238E27FC236}">
                  <a16:creationId xmlns:a16="http://schemas.microsoft.com/office/drawing/2014/main" id="{AFE7EE6B-A3AF-F0BC-E0FF-FF37653B5EEA}"/>
                </a:ext>
              </a:extLst>
            </p:cNvPr>
            <p:cNvSpPr/>
            <p:nvPr/>
          </p:nvSpPr>
          <p:spPr>
            <a:xfrm>
              <a:off x="1597565" y="3160596"/>
              <a:ext cx="2446749" cy="384048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ko-KR" altLang="en-US" sz="2016" kern="0" spc="-40" dirty="0">
                  <a:solidFill>
                    <a:srgbClr val="333D4B"/>
                  </a:solidFill>
                  <a:latin typeface="Pretendard-Medium" pitchFamily="34" charset="0"/>
                  <a:ea typeface="Pretendard-Medium" pitchFamily="34" charset="-122"/>
                  <a:cs typeface="Pretendard-Medium" pitchFamily="34" charset="-120"/>
                </a:rPr>
                <a:t>게시판</a:t>
              </a:r>
              <a:r>
                <a:rPr lang="en-US" altLang="ko-KR" sz="2016" kern="0" spc="-40" dirty="0">
                  <a:solidFill>
                    <a:srgbClr val="333D4B"/>
                  </a:solidFill>
                  <a:latin typeface="Pretendard-Medium" pitchFamily="34" charset="0"/>
                  <a:ea typeface="Pretendard-Medium" pitchFamily="34" charset="-122"/>
                  <a:cs typeface="Pretendard-Medium" pitchFamily="34" charset="-120"/>
                </a:rPr>
                <a:t>/</a:t>
              </a:r>
              <a:r>
                <a:rPr lang="ko-KR" altLang="en-US" sz="2016" kern="0" spc="-40" dirty="0">
                  <a:solidFill>
                    <a:srgbClr val="333D4B"/>
                  </a:solidFill>
                  <a:latin typeface="Pretendard-Medium" pitchFamily="34" charset="0"/>
                  <a:ea typeface="Pretendard-Medium" pitchFamily="34" charset="-122"/>
                  <a:cs typeface="Pretendard-Medium" pitchFamily="34" charset="-120"/>
                </a:rPr>
                <a:t>최신글</a:t>
              </a:r>
              <a:endParaRPr lang="en-US" sz="2016" dirty="0">
                <a:solidFill>
                  <a:srgbClr val="333D4B"/>
                </a:solidFill>
              </a:endParaRPr>
            </a:p>
          </p:txBody>
        </p: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E8F6FAAC-79A4-6AA8-3CE6-BB64C26A2BDE}"/>
              </a:ext>
            </a:extLst>
          </p:cNvPr>
          <p:cNvGrpSpPr/>
          <p:nvPr/>
        </p:nvGrpSpPr>
        <p:grpSpPr>
          <a:xfrm>
            <a:off x="12876575" y="5411502"/>
            <a:ext cx="3768416" cy="667226"/>
            <a:chOff x="943975" y="3028459"/>
            <a:chExt cx="3768416" cy="667226"/>
          </a:xfrm>
        </p:grpSpPr>
        <p:sp>
          <p:nvSpPr>
            <p:cNvPr id="53" name="사각형: 둥근 모서리 52">
              <a:extLst>
                <a:ext uri="{FF2B5EF4-FFF2-40B4-BE49-F238E27FC236}">
                  <a16:creationId xmlns:a16="http://schemas.microsoft.com/office/drawing/2014/main" id="{21ACA54D-EE4E-8126-5B1A-803E013F8839}"/>
                </a:ext>
              </a:extLst>
            </p:cNvPr>
            <p:cNvSpPr/>
            <p:nvPr/>
          </p:nvSpPr>
          <p:spPr>
            <a:xfrm>
              <a:off x="943975" y="3028459"/>
              <a:ext cx="3768416" cy="667226"/>
            </a:xfrm>
            <a:prstGeom prst="roundRect">
              <a:avLst/>
            </a:prstGeom>
            <a:solidFill>
              <a:srgbClr val="E9F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54" name="Text 5">
              <a:extLst>
                <a:ext uri="{FF2B5EF4-FFF2-40B4-BE49-F238E27FC236}">
                  <a16:creationId xmlns:a16="http://schemas.microsoft.com/office/drawing/2014/main" id="{F50FE5F7-BC20-2A22-0BA4-F50D55DA5405}"/>
                </a:ext>
              </a:extLst>
            </p:cNvPr>
            <p:cNvSpPr/>
            <p:nvPr/>
          </p:nvSpPr>
          <p:spPr>
            <a:xfrm>
              <a:off x="1597565" y="3160596"/>
              <a:ext cx="2446749" cy="384048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ko-KR" altLang="en-US" sz="2016" kern="0" spc="-40" dirty="0">
                  <a:solidFill>
                    <a:srgbClr val="333D4B"/>
                  </a:solidFill>
                  <a:latin typeface="Pretendard-Medium" pitchFamily="34" charset="0"/>
                  <a:ea typeface="Pretendard-Medium" pitchFamily="34" charset="-122"/>
                  <a:cs typeface="Pretendard-Medium" pitchFamily="34" charset="-120"/>
                </a:rPr>
                <a:t>문의</a:t>
              </a:r>
              <a:endParaRPr lang="en-US" sz="2016" dirty="0">
                <a:solidFill>
                  <a:srgbClr val="333D4B"/>
                </a:solidFill>
              </a:endParaRPr>
            </a:p>
          </p:txBody>
        </p:sp>
      </p:grp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109" y="2048951"/>
            <a:ext cx="11409998" cy="826389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31801" y="8983102"/>
            <a:ext cx="1381030" cy="345186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1323594" y="9015698"/>
            <a:ext cx="2458450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서브페이지</a:t>
            </a:r>
            <a:endParaRPr lang="en-US" sz="1656" dirty="0"/>
          </a:p>
        </p:txBody>
      </p:sp>
      <p:sp>
        <p:nvSpPr>
          <p:cNvPr id="6" name="Text 1"/>
          <p:cNvSpPr/>
          <p:nvPr/>
        </p:nvSpPr>
        <p:spPr>
          <a:xfrm>
            <a:off x="943975" y="9008697"/>
            <a:ext cx="401479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06</a:t>
            </a:r>
            <a:endParaRPr lang="en-US" sz="1656" dirty="0"/>
          </a:p>
        </p:txBody>
      </p:sp>
      <p:sp>
        <p:nvSpPr>
          <p:cNvPr id="7" name="Text 2"/>
          <p:cNvSpPr/>
          <p:nvPr/>
        </p:nvSpPr>
        <p:spPr>
          <a:xfrm>
            <a:off x="943975" y="767382"/>
            <a:ext cx="10338721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en-US" altLang="ko-KR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Q. </a:t>
            </a:r>
            <a:r>
              <a:rPr lang="ko-KR" altLang="en-US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모든 서브페이지 콘텐츠를 넣어주세요</a:t>
            </a:r>
            <a:endParaRPr lang="en-US" altLang="ko-KR" sz="5328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109" y="3055074"/>
            <a:ext cx="11409998" cy="5420963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1170432" y="2255425"/>
            <a:ext cx="6388513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비쥬얼랩 소개</a:t>
            </a:r>
            <a:endParaRPr lang="en-US" sz="2016" dirty="0"/>
          </a:p>
        </p:txBody>
      </p:sp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95677" y="2048832"/>
            <a:ext cx="4020217" cy="6427232"/>
          </a:xfrm>
          <a:prstGeom prst="rect">
            <a:avLst/>
          </a:prstGeom>
        </p:spPr>
      </p:pic>
      <p:sp>
        <p:nvSpPr>
          <p:cNvPr id="11" name="Text 4"/>
          <p:cNvSpPr/>
          <p:nvPr/>
        </p:nvSpPr>
        <p:spPr>
          <a:xfrm>
            <a:off x="12822174" y="2255568"/>
            <a:ext cx="3597735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기능이 필요하시다면 작성해주세요</a:t>
            </a:r>
            <a:endParaRPr lang="en-US" sz="2016" dirty="0"/>
          </a:p>
        </p:txBody>
      </p:sp>
      <p:pic>
        <p:nvPicPr>
          <p:cNvPr id="12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95586" y="818907"/>
            <a:ext cx="1787223" cy="389334"/>
          </a:xfrm>
          <a:prstGeom prst="rect">
            <a:avLst/>
          </a:prstGeom>
        </p:spPr>
      </p:pic>
      <p:sp>
        <p:nvSpPr>
          <p:cNvPr id="13" name="Text 5"/>
          <p:cNvSpPr/>
          <p:nvPr/>
        </p:nvSpPr>
        <p:spPr>
          <a:xfrm>
            <a:off x="14415373" y="812387"/>
            <a:ext cx="2197560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칸 안에 입력해주세요</a:t>
            </a:r>
            <a:endParaRPr lang="en-US" sz="2088" dirty="0"/>
          </a:p>
        </p:txBody>
      </p:sp>
      <p:sp>
        <p:nvSpPr>
          <p:cNvPr id="14" name="Text 6"/>
          <p:cNvSpPr/>
          <p:nvPr/>
        </p:nvSpPr>
        <p:spPr>
          <a:xfrm>
            <a:off x="10590752" y="1188006"/>
            <a:ext cx="6025039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사이트맵의 페이지만큼 슬라이드 복제 후 작성해주세요</a:t>
            </a:r>
            <a:endParaRPr lang="en-US" sz="2088" dirty="0"/>
          </a:p>
        </p:txBody>
      </p:sp>
      <p:sp>
        <p:nvSpPr>
          <p:cNvPr id="15" name="Text 7"/>
          <p:cNvSpPr/>
          <p:nvPr/>
        </p:nvSpPr>
        <p:spPr>
          <a:xfrm>
            <a:off x="1170432" y="3244977"/>
            <a:ext cx="10971371" cy="7680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장점을 소개 아임웹 누적 제작 수 전국 1위, 식스샵 공식 제휴 파트너, 라우드 웹디자인 콘테스트 1위, 숨고 웹디자인 전국 1위, 아임웹 전문가에게 교육 제공, 홈페이지 제작 전자책 출간, 조달청 정식 등록</a:t>
            </a:r>
            <a:endParaRPr lang="en-US" sz="2016" dirty="0"/>
          </a:p>
        </p:txBody>
      </p:sp>
      <p:sp>
        <p:nvSpPr>
          <p:cNvPr id="16" name="Text 8"/>
          <p:cNvSpPr/>
          <p:nvPr/>
        </p:nvSpPr>
        <p:spPr>
          <a:xfrm>
            <a:off x="1170432" y="4013073"/>
            <a:ext cx="10971371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endParaRPr lang="en-US" sz="2016" dirty="0"/>
          </a:p>
        </p:txBody>
      </p:sp>
      <p:sp>
        <p:nvSpPr>
          <p:cNvPr id="17" name="Text 9"/>
          <p:cNvSpPr/>
          <p:nvPr/>
        </p:nvSpPr>
        <p:spPr>
          <a:xfrm>
            <a:off x="1170432" y="4397121"/>
            <a:ext cx="10971371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홈페이지는 한번 만들면 끝이다?</a:t>
            </a:r>
            <a:endParaRPr lang="en-US" sz="2016" dirty="0"/>
          </a:p>
        </p:txBody>
      </p:sp>
      <p:sp>
        <p:nvSpPr>
          <p:cNvPr id="18" name="Text 10"/>
          <p:cNvSpPr/>
          <p:nvPr/>
        </p:nvSpPr>
        <p:spPr>
          <a:xfrm>
            <a:off x="1170432" y="4781169"/>
            <a:ext cx="10971371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사업도 시간이 지나면 주력상품이 변하듯</a:t>
            </a:r>
            <a:endParaRPr lang="en-US" sz="2016" dirty="0"/>
          </a:p>
        </p:txBody>
      </p:sp>
      <p:sp>
        <p:nvSpPr>
          <p:cNvPr id="19" name="Text 11"/>
          <p:cNvSpPr/>
          <p:nvPr/>
        </p:nvSpPr>
        <p:spPr>
          <a:xfrm>
            <a:off x="1170432" y="5165217"/>
            <a:ext cx="10971371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홈페이지도 리뉴얼과 업데이트가 필요하기에</a:t>
            </a:r>
            <a:endParaRPr lang="en-US" sz="2016" dirty="0"/>
          </a:p>
        </p:txBody>
      </p:sp>
      <p:sp>
        <p:nvSpPr>
          <p:cNvPr id="20" name="Text 12"/>
          <p:cNvSpPr/>
          <p:nvPr/>
        </p:nvSpPr>
        <p:spPr>
          <a:xfrm>
            <a:off x="1170432" y="5549265"/>
            <a:ext cx="10971371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한번이 아닌 영원한 고객이라 생각합니다</a:t>
            </a:r>
            <a:endParaRPr lang="en-US" sz="2016" dirty="0"/>
          </a:p>
        </p:txBody>
      </p:sp>
      <p:sp>
        <p:nvSpPr>
          <p:cNvPr id="21" name="Text 13"/>
          <p:cNvSpPr/>
          <p:nvPr/>
        </p:nvSpPr>
        <p:spPr>
          <a:xfrm>
            <a:off x="1170432" y="5933313"/>
            <a:ext cx="10971371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endParaRPr lang="en-US" sz="2016" dirty="0"/>
          </a:p>
        </p:txBody>
      </p:sp>
      <p:sp>
        <p:nvSpPr>
          <p:cNvPr id="22" name="Text 14"/>
          <p:cNvSpPr/>
          <p:nvPr/>
        </p:nvSpPr>
        <p:spPr>
          <a:xfrm>
            <a:off x="1170432" y="6317361"/>
            <a:ext cx="10971371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투명한 가격정책</a:t>
            </a:r>
            <a:endParaRPr lang="en-US" sz="2016" dirty="0"/>
          </a:p>
        </p:txBody>
      </p:sp>
      <p:sp>
        <p:nvSpPr>
          <p:cNvPr id="23" name="Text 15"/>
          <p:cNvSpPr/>
          <p:nvPr/>
        </p:nvSpPr>
        <p:spPr>
          <a:xfrm>
            <a:off x="1170432" y="6701409"/>
            <a:ext cx="10971371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타사 홈페이지 제작 악성 사례들을 확인했을때 가장 많았던 중간에 추가비용 요구.</a:t>
            </a:r>
            <a:endParaRPr lang="en-US" sz="2016" dirty="0"/>
          </a:p>
        </p:txBody>
      </p:sp>
      <p:sp>
        <p:nvSpPr>
          <p:cNvPr id="24" name="Text 16"/>
          <p:cNvSpPr/>
          <p:nvPr/>
        </p:nvSpPr>
        <p:spPr>
          <a:xfrm>
            <a:off x="1170432" y="7085457"/>
            <a:ext cx="10971371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비쥬얼랩은 초기 견적 외에는 추가적인 비용을 요구하지도 받지도 않습니다.</a:t>
            </a:r>
            <a:endParaRPr lang="en-US" sz="2016" dirty="0"/>
          </a:p>
        </p:txBody>
      </p:sp>
      <p:pic>
        <p:nvPicPr>
          <p:cNvPr id="25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2" y="6176"/>
            <a:ext cx="17579339" cy="9869662"/>
          </a:xfrm>
          <a:prstGeom prst="rect">
            <a:avLst/>
          </a:prstGeom>
        </p:spPr>
      </p:pic>
      <p:pic>
        <p:nvPicPr>
          <p:cNvPr id="26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2" y="3811338"/>
            <a:ext cx="17579339" cy="2253282"/>
          </a:xfrm>
          <a:prstGeom prst="rect">
            <a:avLst/>
          </a:prstGeom>
        </p:spPr>
      </p:pic>
      <p:sp>
        <p:nvSpPr>
          <p:cNvPr id="27" name="Text 17"/>
          <p:cNvSpPr/>
          <p:nvPr/>
        </p:nvSpPr>
        <p:spPr>
          <a:xfrm>
            <a:off x="3608880" y="3989356"/>
            <a:ext cx="10338721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328" kern="0" spc="-155" dirty="0">
                <a:solidFill>
                  <a:srgbClr val="2D9BE6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작성 예시</a:t>
            </a:r>
            <a:endParaRPr lang="en-US" sz="5328" dirty="0"/>
          </a:p>
        </p:txBody>
      </p:sp>
      <p:sp>
        <p:nvSpPr>
          <p:cNvPr id="28" name="Text 18"/>
          <p:cNvSpPr/>
          <p:nvPr/>
        </p:nvSpPr>
        <p:spPr>
          <a:xfrm>
            <a:off x="5750862" y="5123498"/>
            <a:ext cx="6054614" cy="32346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88" kern="0" spc="-61" dirty="0">
                <a:solidFill>
                  <a:srgbClr val="2D9BE6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위 페이지는 작성 방법 예시를 보여드리는 페이지 입니다.</a:t>
            </a:r>
            <a:endParaRPr lang="en-US" sz="2088" dirty="0"/>
          </a:p>
        </p:txBody>
      </p:sp>
      <p:sp>
        <p:nvSpPr>
          <p:cNvPr id="29" name="Text 19"/>
          <p:cNvSpPr/>
          <p:nvPr/>
        </p:nvSpPr>
        <p:spPr>
          <a:xfrm>
            <a:off x="5750862" y="5446967"/>
            <a:ext cx="6054614" cy="32346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88" kern="0" spc="-61" dirty="0">
                <a:solidFill>
                  <a:srgbClr val="2D9BE6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다음 페이지에서 기입해주세요</a:t>
            </a:r>
            <a:endParaRPr lang="en-US" sz="2088" dirty="0"/>
          </a:p>
        </p:txBody>
      </p:sp>
      <p:pic>
        <p:nvPicPr>
          <p:cNvPr id="3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109" y="2048951"/>
            <a:ext cx="11409998" cy="826389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31801" y="8983102"/>
            <a:ext cx="1381030" cy="345186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1323594" y="9015698"/>
            <a:ext cx="2458450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서브페이지</a:t>
            </a:r>
            <a:endParaRPr lang="en-US" sz="1656" dirty="0"/>
          </a:p>
        </p:txBody>
      </p:sp>
      <p:sp>
        <p:nvSpPr>
          <p:cNvPr id="6" name="Text 1"/>
          <p:cNvSpPr/>
          <p:nvPr/>
        </p:nvSpPr>
        <p:spPr>
          <a:xfrm>
            <a:off x="943975" y="9008697"/>
            <a:ext cx="401479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06</a:t>
            </a:r>
            <a:endParaRPr lang="en-US" sz="1656" dirty="0"/>
          </a:p>
        </p:txBody>
      </p:sp>
      <p:sp>
        <p:nvSpPr>
          <p:cNvPr id="7" name="Text 2"/>
          <p:cNvSpPr/>
          <p:nvPr/>
        </p:nvSpPr>
        <p:spPr>
          <a:xfrm>
            <a:off x="943975" y="767382"/>
            <a:ext cx="10338721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en-US" altLang="ko-KR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Q. </a:t>
            </a:r>
            <a:r>
              <a:rPr lang="ko-KR" altLang="en-US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모든 서브페이지 콘텐츠를 넣어주세요</a:t>
            </a:r>
            <a:endParaRPr lang="en-US" altLang="ko-KR" sz="5328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109" y="3055074"/>
            <a:ext cx="11409998" cy="5420963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1170432" y="2255425"/>
            <a:ext cx="6388513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포트폴리오</a:t>
            </a:r>
            <a:endParaRPr lang="en-US" sz="2016" dirty="0"/>
          </a:p>
        </p:txBody>
      </p:sp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95677" y="2048832"/>
            <a:ext cx="4020217" cy="6427232"/>
          </a:xfrm>
          <a:prstGeom prst="rect">
            <a:avLst/>
          </a:prstGeom>
        </p:spPr>
      </p:pic>
      <p:sp>
        <p:nvSpPr>
          <p:cNvPr id="11" name="Text 4"/>
          <p:cNvSpPr/>
          <p:nvPr/>
        </p:nvSpPr>
        <p:spPr>
          <a:xfrm>
            <a:off x="12822174" y="2255568"/>
            <a:ext cx="3597735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게시판 형태</a:t>
            </a:r>
            <a:endParaRPr lang="en-US" sz="2016" dirty="0"/>
          </a:p>
        </p:txBody>
      </p:sp>
      <p:sp>
        <p:nvSpPr>
          <p:cNvPr id="12" name="Text 5"/>
          <p:cNvSpPr/>
          <p:nvPr/>
        </p:nvSpPr>
        <p:spPr>
          <a:xfrm>
            <a:off x="12822174" y="2639616"/>
            <a:ext cx="3597735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관리자가 업로드 가능하게</a:t>
            </a:r>
            <a:endParaRPr lang="en-US" sz="2016" dirty="0"/>
          </a:p>
        </p:txBody>
      </p:sp>
      <p:pic>
        <p:nvPicPr>
          <p:cNvPr id="13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95586" y="818907"/>
            <a:ext cx="1787223" cy="389334"/>
          </a:xfrm>
          <a:prstGeom prst="rect">
            <a:avLst/>
          </a:prstGeom>
        </p:spPr>
      </p:pic>
      <p:sp>
        <p:nvSpPr>
          <p:cNvPr id="14" name="Text 6"/>
          <p:cNvSpPr/>
          <p:nvPr/>
        </p:nvSpPr>
        <p:spPr>
          <a:xfrm>
            <a:off x="14415373" y="812387"/>
            <a:ext cx="2197560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칸 안에 입력해주세요</a:t>
            </a:r>
            <a:endParaRPr lang="en-US" sz="2088" dirty="0"/>
          </a:p>
        </p:txBody>
      </p:sp>
      <p:sp>
        <p:nvSpPr>
          <p:cNvPr id="15" name="Text 7"/>
          <p:cNvSpPr/>
          <p:nvPr/>
        </p:nvSpPr>
        <p:spPr>
          <a:xfrm>
            <a:off x="10590752" y="1188006"/>
            <a:ext cx="6025039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사이트맵의 페이지만큼 슬라이드 복제 후 작성해주세요</a:t>
            </a:r>
            <a:endParaRPr lang="en-US" sz="2088" dirty="0"/>
          </a:p>
        </p:txBody>
      </p:sp>
      <p:pic>
        <p:nvPicPr>
          <p:cNvPr id="16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23713" y="3278087"/>
            <a:ext cx="10753773" cy="4824460"/>
          </a:xfrm>
          <a:prstGeom prst="rect">
            <a:avLst/>
          </a:prstGeom>
        </p:spPr>
      </p:pic>
      <p:pic>
        <p:nvPicPr>
          <p:cNvPr id="17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2" y="6176"/>
            <a:ext cx="17579339" cy="9869662"/>
          </a:xfrm>
          <a:prstGeom prst="rect">
            <a:avLst/>
          </a:prstGeom>
        </p:spPr>
      </p:pic>
      <p:pic>
        <p:nvPicPr>
          <p:cNvPr id="18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2" y="3811338"/>
            <a:ext cx="17579339" cy="2253282"/>
          </a:xfrm>
          <a:prstGeom prst="rect">
            <a:avLst/>
          </a:prstGeom>
        </p:spPr>
      </p:pic>
      <p:sp>
        <p:nvSpPr>
          <p:cNvPr id="19" name="Text 8"/>
          <p:cNvSpPr/>
          <p:nvPr/>
        </p:nvSpPr>
        <p:spPr>
          <a:xfrm>
            <a:off x="3608880" y="3989356"/>
            <a:ext cx="10338721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328" kern="0" spc="-155" dirty="0">
                <a:solidFill>
                  <a:srgbClr val="2D9BE6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작성 예시</a:t>
            </a:r>
            <a:endParaRPr lang="en-US" sz="5328" dirty="0"/>
          </a:p>
        </p:txBody>
      </p:sp>
      <p:sp>
        <p:nvSpPr>
          <p:cNvPr id="20" name="Text 9"/>
          <p:cNvSpPr/>
          <p:nvPr/>
        </p:nvSpPr>
        <p:spPr>
          <a:xfrm>
            <a:off x="5750862" y="5123498"/>
            <a:ext cx="6054614" cy="32346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88" kern="0" spc="-61" dirty="0">
                <a:solidFill>
                  <a:srgbClr val="2D9BE6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위 페이지는 작성 방법 예시를 보여드리는 페이지 입니다.</a:t>
            </a:r>
            <a:endParaRPr lang="en-US" sz="2088" dirty="0"/>
          </a:p>
        </p:txBody>
      </p:sp>
      <p:sp>
        <p:nvSpPr>
          <p:cNvPr id="21" name="Text 10"/>
          <p:cNvSpPr/>
          <p:nvPr/>
        </p:nvSpPr>
        <p:spPr>
          <a:xfrm>
            <a:off x="5750862" y="5446967"/>
            <a:ext cx="6054614" cy="32346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88" kern="0" spc="-61" dirty="0">
                <a:solidFill>
                  <a:srgbClr val="2D9BE6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다음 페이지에서 기입해주세요</a:t>
            </a:r>
            <a:endParaRPr lang="en-US" sz="2088" dirty="0"/>
          </a:p>
        </p:txBody>
      </p:sp>
      <p:pic>
        <p:nvPicPr>
          <p:cNvPr id="22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4109" y="2048951"/>
            <a:ext cx="11409998" cy="826389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31801" y="8983102"/>
            <a:ext cx="1381030" cy="345186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1323594" y="9015698"/>
            <a:ext cx="2458450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서브페이지</a:t>
            </a:r>
            <a:endParaRPr lang="en-US" sz="1656" dirty="0"/>
          </a:p>
        </p:txBody>
      </p:sp>
      <p:sp>
        <p:nvSpPr>
          <p:cNvPr id="6" name="Text 1"/>
          <p:cNvSpPr/>
          <p:nvPr/>
        </p:nvSpPr>
        <p:spPr>
          <a:xfrm>
            <a:off x="943975" y="9008697"/>
            <a:ext cx="401479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06</a:t>
            </a:r>
            <a:endParaRPr lang="en-US" sz="1656" dirty="0"/>
          </a:p>
        </p:txBody>
      </p:sp>
      <p:sp>
        <p:nvSpPr>
          <p:cNvPr id="7" name="Text 2"/>
          <p:cNvSpPr/>
          <p:nvPr/>
        </p:nvSpPr>
        <p:spPr>
          <a:xfrm>
            <a:off x="943975" y="767382"/>
            <a:ext cx="10338721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Q. </a:t>
            </a:r>
            <a:r>
              <a:rPr lang="ko-KR" altLang="en-US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모든 서브페이지 콘텐츠를 넣어주세요</a:t>
            </a:r>
            <a:endParaRPr lang="en-US" sz="5328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4109" y="3055074"/>
            <a:ext cx="11409998" cy="5420963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1170432" y="2255425"/>
            <a:ext cx="6388513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페이지명을 입력해주세요</a:t>
            </a:r>
            <a:endParaRPr lang="en-US" sz="2016" dirty="0"/>
          </a:p>
        </p:txBody>
      </p:sp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95677" y="2048832"/>
            <a:ext cx="4020217" cy="6427232"/>
          </a:xfrm>
          <a:prstGeom prst="rect">
            <a:avLst/>
          </a:prstGeom>
        </p:spPr>
      </p:pic>
      <p:sp>
        <p:nvSpPr>
          <p:cNvPr id="11" name="Text 4"/>
          <p:cNvSpPr/>
          <p:nvPr/>
        </p:nvSpPr>
        <p:spPr>
          <a:xfrm>
            <a:off x="12822174" y="2255568"/>
            <a:ext cx="3597735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기능이 필요하시다면 작성해주세요</a:t>
            </a:r>
            <a:endParaRPr lang="en-US" sz="2016" dirty="0"/>
          </a:p>
        </p:txBody>
      </p:sp>
      <p:pic>
        <p:nvPicPr>
          <p:cNvPr id="12" name="Image 5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595586" y="818907"/>
            <a:ext cx="1787223" cy="389334"/>
          </a:xfrm>
          <a:prstGeom prst="rect">
            <a:avLst/>
          </a:prstGeom>
        </p:spPr>
      </p:pic>
      <p:sp>
        <p:nvSpPr>
          <p:cNvPr id="13" name="Text 5"/>
          <p:cNvSpPr/>
          <p:nvPr/>
        </p:nvSpPr>
        <p:spPr>
          <a:xfrm>
            <a:off x="14415373" y="812387"/>
            <a:ext cx="2197560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칸 안에 입력해주세요</a:t>
            </a:r>
            <a:endParaRPr lang="en-US" sz="2088" dirty="0"/>
          </a:p>
        </p:txBody>
      </p:sp>
      <p:sp>
        <p:nvSpPr>
          <p:cNvPr id="14" name="Text 6"/>
          <p:cNvSpPr/>
          <p:nvPr/>
        </p:nvSpPr>
        <p:spPr>
          <a:xfrm>
            <a:off x="10590752" y="1188006"/>
            <a:ext cx="6025039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r"/>
            <a:r>
              <a:rPr lang="en-US" altLang="ko-KR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페이지 </a:t>
            </a:r>
            <a:r>
              <a:rPr lang="ko-KR" alt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수</a:t>
            </a:r>
            <a:r>
              <a:rPr lang="en-US" altLang="ko-KR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만큼 슬라이드 복제 후 작성해주세요</a:t>
            </a:r>
            <a:endParaRPr lang="en-US" altLang="ko-KR" sz="2088" dirty="0"/>
          </a:p>
        </p:txBody>
      </p:sp>
      <p:sp>
        <p:nvSpPr>
          <p:cNvPr id="15" name="Text 7"/>
          <p:cNvSpPr/>
          <p:nvPr/>
        </p:nvSpPr>
        <p:spPr>
          <a:xfrm>
            <a:off x="1170432" y="3244977"/>
            <a:ext cx="10971371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상세내용을 작성해주세요</a:t>
            </a:r>
            <a:endParaRPr lang="en-US" sz="2016" dirty="0"/>
          </a:p>
        </p:txBody>
      </p:sp>
      <p:pic>
        <p:nvPicPr>
          <p:cNvPr id="16" name="Image 6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  <p:extLst>
    <p:ext uri="{6950BFC3-D8DA-4A85-94F7-54DA5524770B}">
      <p188:commentRel xmlns:p188="http://schemas.microsoft.com/office/powerpoint/2018/8/main" r:id="rId3"/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D680E6-2097-3D60-A47F-7459F974D6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32104F89-5F16-0765-7339-89C5E875A9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>
            <a:extLst>
              <a:ext uri="{FF2B5EF4-FFF2-40B4-BE49-F238E27FC236}">
                <a16:creationId xmlns:a16="http://schemas.microsoft.com/office/drawing/2014/main" id="{475B8F21-A6C6-C378-68D8-E9AC942D73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4109" y="2048951"/>
            <a:ext cx="11409998" cy="826389"/>
          </a:xfrm>
          <a:prstGeom prst="rect">
            <a:avLst/>
          </a:prstGeom>
        </p:spPr>
      </p:pic>
      <p:pic>
        <p:nvPicPr>
          <p:cNvPr id="4" name="Image 2" descr="preencoded.png">
            <a:extLst>
              <a:ext uri="{FF2B5EF4-FFF2-40B4-BE49-F238E27FC236}">
                <a16:creationId xmlns:a16="http://schemas.microsoft.com/office/drawing/2014/main" id="{C74430DE-FB05-333D-2945-48EA904481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31801" y="8983102"/>
            <a:ext cx="1381030" cy="345186"/>
          </a:xfrm>
          <a:prstGeom prst="rect">
            <a:avLst/>
          </a:prstGeom>
        </p:spPr>
      </p:pic>
      <p:sp>
        <p:nvSpPr>
          <p:cNvPr id="5" name="Text 0">
            <a:extLst>
              <a:ext uri="{FF2B5EF4-FFF2-40B4-BE49-F238E27FC236}">
                <a16:creationId xmlns:a16="http://schemas.microsoft.com/office/drawing/2014/main" id="{D522BBF3-C5FA-E40B-8EB2-3EA23152584A}"/>
              </a:ext>
            </a:extLst>
          </p:cNvPr>
          <p:cNvSpPr/>
          <p:nvPr/>
        </p:nvSpPr>
        <p:spPr>
          <a:xfrm>
            <a:off x="1323594" y="9015698"/>
            <a:ext cx="2458450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서브페이지</a:t>
            </a:r>
            <a:endParaRPr lang="en-US" sz="1656" dirty="0"/>
          </a:p>
        </p:txBody>
      </p:sp>
      <p:sp>
        <p:nvSpPr>
          <p:cNvPr id="6" name="Text 1">
            <a:extLst>
              <a:ext uri="{FF2B5EF4-FFF2-40B4-BE49-F238E27FC236}">
                <a16:creationId xmlns:a16="http://schemas.microsoft.com/office/drawing/2014/main" id="{AC723F10-ED91-B153-D1AF-7BF7D0D8CB21}"/>
              </a:ext>
            </a:extLst>
          </p:cNvPr>
          <p:cNvSpPr/>
          <p:nvPr/>
        </p:nvSpPr>
        <p:spPr>
          <a:xfrm>
            <a:off x="943975" y="9008697"/>
            <a:ext cx="401479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06</a:t>
            </a:r>
            <a:endParaRPr lang="en-US" sz="1656" dirty="0"/>
          </a:p>
        </p:txBody>
      </p:sp>
      <p:sp>
        <p:nvSpPr>
          <p:cNvPr id="7" name="Text 2">
            <a:extLst>
              <a:ext uri="{FF2B5EF4-FFF2-40B4-BE49-F238E27FC236}">
                <a16:creationId xmlns:a16="http://schemas.microsoft.com/office/drawing/2014/main" id="{BED83CA1-5525-8141-CF69-9EAC52D583F9}"/>
              </a:ext>
            </a:extLst>
          </p:cNvPr>
          <p:cNvSpPr/>
          <p:nvPr/>
        </p:nvSpPr>
        <p:spPr>
          <a:xfrm>
            <a:off x="943975" y="767382"/>
            <a:ext cx="10338721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Q. </a:t>
            </a:r>
            <a:r>
              <a:rPr lang="ko-KR" altLang="en-US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모든 서브페이지 콘텐츠를 넣어주세요</a:t>
            </a:r>
            <a:endParaRPr lang="en-US" sz="5328" dirty="0"/>
          </a:p>
        </p:txBody>
      </p:sp>
      <p:pic>
        <p:nvPicPr>
          <p:cNvPr id="8" name="Image 3" descr="preencoded.png">
            <a:extLst>
              <a:ext uri="{FF2B5EF4-FFF2-40B4-BE49-F238E27FC236}">
                <a16:creationId xmlns:a16="http://schemas.microsoft.com/office/drawing/2014/main" id="{02953787-1DA3-50B1-F3F6-A369ADC20C1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4109" y="3055074"/>
            <a:ext cx="11409998" cy="5420963"/>
          </a:xfrm>
          <a:prstGeom prst="rect">
            <a:avLst/>
          </a:prstGeom>
        </p:spPr>
      </p:pic>
      <p:sp>
        <p:nvSpPr>
          <p:cNvPr id="9" name="Text 3">
            <a:extLst>
              <a:ext uri="{FF2B5EF4-FFF2-40B4-BE49-F238E27FC236}">
                <a16:creationId xmlns:a16="http://schemas.microsoft.com/office/drawing/2014/main" id="{9FF7D171-99FA-2938-DCA6-F165A80B7F88}"/>
              </a:ext>
            </a:extLst>
          </p:cNvPr>
          <p:cNvSpPr/>
          <p:nvPr/>
        </p:nvSpPr>
        <p:spPr>
          <a:xfrm>
            <a:off x="1170432" y="2255425"/>
            <a:ext cx="6388513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페이지명을 입력해주세요</a:t>
            </a:r>
            <a:endParaRPr lang="en-US" sz="2016" dirty="0"/>
          </a:p>
        </p:txBody>
      </p:sp>
      <p:pic>
        <p:nvPicPr>
          <p:cNvPr id="10" name="Image 4" descr="preencoded.png">
            <a:extLst>
              <a:ext uri="{FF2B5EF4-FFF2-40B4-BE49-F238E27FC236}">
                <a16:creationId xmlns:a16="http://schemas.microsoft.com/office/drawing/2014/main" id="{BD772001-6813-9F24-2680-FD1EC30C1D4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95677" y="2048832"/>
            <a:ext cx="4020217" cy="6427232"/>
          </a:xfrm>
          <a:prstGeom prst="rect">
            <a:avLst/>
          </a:prstGeom>
        </p:spPr>
      </p:pic>
      <p:sp>
        <p:nvSpPr>
          <p:cNvPr id="11" name="Text 4">
            <a:extLst>
              <a:ext uri="{FF2B5EF4-FFF2-40B4-BE49-F238E27FC236}">
                <a16:creationId xmlns:a16="http://schemas.microsoft.com/office/drawing/2014/main" id="{C3864CC8-9F9E-D2E1-844E-310ABE55C145}"/>
              </a:ext>
            </a:extLst>
          </p:cNvPr>
          <p:cNvSpPr/>
          <p:nvPr/>
        </p:nvSpPr>
        <p:spPr>
          <a:xfrm>
            <a:off x="12822174" y="2255568"/>
            <a:ext cx="3597735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기능이 필요하시다면 작성해주세요</a:t>
            </a:r>
            <a:endParaRPr lang="en-US" sz="2016" dirty="0"/>
          </a:p>
        </p:txBody>
      </p:sp>
      <p:pic>
        <p:nvPicPr>
          <p:cNvPr id="12" name="Image 5" descr="preencoded.png">
            <a:extLst>
              <a:ext uri="{FF2B5EF4-FFF2-40B4-BE49-F238E27FC236}">
                <a16:creationId xmlns:a16="http://schemas.microsoft.com/office/drawing/2014/main" id="{79C58509-49FE-1F16-DF97-6433E05E9FC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595586" y="818907"/>
            <a:ext cx="1787223" cy="389334"/>
          </a:xfrm>
          <a:prstGeom prst="rect">
            <a:avLst/>
          </a:prstGeom>
        </p:spPr>
      </p:pic>
      <p:sp>
        <p:nvSpPr>
          <p:cNvPr id="13" name="Text 5">
            <a:extLst>
              <a:ext uri="{FF2B5EF4-FFF2-40B4-BE49-F238E27FC236}">
                <a16:creationId xmlns:a16="http://schemas.microsoft.com/office/drawing/2014/main" id="{6347027B-E932-899A-9C81-E97F65DB3F6B}"/>
              </a:ext>
            </a:extLst>
          </p:cNvPr>
          <p:cNvSpPr/>
          <p:nvPr/>
        </p:nvSpPr>
        <p:spPr>
          <a:xfrm>
            <a:off x="14415373" y="812387"/>
            <a:ext cx="2197560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칸 안에 입력해주세요</a:t>
            </a:r>
            <a:endParaRPr lang="en-US" sz="2088" dirty="0"/>
          </a:p>
        </p:txBody>
      </p:sp>
      <p:sp>
        <p:nvSpPr>
          <p:cNvPr id="14" name="Text 6">
            <a:extLst>
              <a:ext uri="{FF2B5EF4-FFF2-40B4-BE49-F238E27FC236}">
                <a16:creationId xmlns:a16="http://schemas.microsoft.com/office/drawing/2014/main" id="{D68021FB-8DD5-96D4-6CCB-CAC95EE540E1}"/>
              </a:ext>
            </a:extLst>
          </p:cNvPr>
          <p:cNvSpPr/>
          <p:nvPr/>
        </p:nvSpPr>
        <p:spPr>
          <a:xfrm>
            <a:off x="10590752" y="1188006"/>
            <a:ext cx="6025039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r"/>
            <a:r>
              <a:rPr lang="en-US" altLang="ko-KR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페이지 </a:t>
            </a:r>
            <a:r>
              <a:rPr lang="ko-KR" alt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수</a:t>
            </a:r>
            <a:r>
              <a:rPr lang="en-US" altLang="ko-KR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만큼 슬라이드 복제 후 작성해주세요</a:t>
            </a:r>
            <a:endParaRPr lang="en-US" altLang="ko-KR" sz="2088" dirty="0"/>
          </a:p>
        </p:txBody>
      </p:sp>
      <p:sp>
        <p:nvSpPr>
          <p:cNvPr id="15" name="Text 7">
            <a:extLst>
              <a:ext uri="{FF2B5EF4-FFF2-40B4-BE49-F238E27FC236}">
                <a16:creationId xmlns:a16="http://schemas.microsoft.com/office/drawing/2014/main" id="{8323FDBC-6F17-572B-F83F-9D2CF8B5D34A}"/>
              </a:ext>
            </a:extLst>
          </p:cNvPr>
          <p:cNvSpPr/>
          <p:nvPr/>
        </p:nvSpPr>
        <p:spPr>
          <a:xfrm>
            <a:off x="1170432" y="3244977"/>
            <a:ext cx="10971371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상세내용을 작성해주세요</a:t>
            </a:r>
            <a:endParaRPr lang="en-US" sz="2016" dirty="0"/>
          </a:p>
        </p:txBody>
      </p:sp>
      <p:pic>
        <p:nvPicPr>
          <p:cNvPr id="16" name="Image 6" descr="preencoded.png">
            <a:extLst>
              <a:ext uri="{FF2B5EF4-FFF2-40B4-BE49-F238E27FC236}">
                <a16:creationId xmlns:a16="http://schemas.microsoft.com/office/drawing/2014/main" id="{B8FC00F2-E408-7C88-5B66-F95E8C96811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756618"/>
      </p:ext>
    </p:extLst>
  </p:cSld>
  <p:clrMapOvr>
    <a:masterClrMapping/>
  </p:clrMapOvr>
  <p:transition/>
  <p:extLst>
    <p:ext uri="{6950BFC3-D8DA-4A85-94F7-54DA5524770B}">
      <p188:commentRel xmlns:p188="http://schemas.microsoft.com/office/powerpoint/2018/8/main" r:id="rId3"/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4DA175-6292-EF73-113B-79C3AE723C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59A39562-F748-8C7C-C4C8-E67E08D394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>
            <a:extLst>
              <a:ext uri="{FF2B5EF4-FFF2-40B4-BE49-F238E27FC236}">
                <a16:creationId xmlns:a16="http://schemas.microsoft.com/office/drawing/2014/main" id="{3088D247-6863-461B-A3AD-1979B5EBDD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4109" y="2048951"/>
            <a:ext cx="11409998" cy="826389"/>
          </a:xfrm>
          <a:prstGeom prst="rect">
            <a:avLst/>
          </a:prstGeom>
        </p:spPr>
      </p:pic>
      <p:pic>
        <p:nvPicPr>
          <p:cNvPr id="4" name="Image 2" descr="preencoded.png">
            <a:extLst>
              <a:ext uri="{FF2B5EF4-FFF2-40B4-BE49-F238E27FC236}">
                <a16:creationId xmlns:a16="http://schemas.microsoft.com/office/drawing/2014/main" id="{CE22745F-9E7F-5A5B-63CE-D41DBD6EA5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31801" y="8983102"/>
            <a:ext cx="1381030" cy="345186"/>
          </a:xfrm>
          <a:prstGeom prst="rect">
            <a:avLst/>
          </a:prstGeom>
        </p:spPr>
      </p:pic>
      <p:sp>
        <p:nvSpPr>
          <p:cNvPr id="5" name="Text 0">
            <a:extLst>
              <a:ext uri="{FF2B5EF4-FFF2-40B4-BE49-F238E27FC236}">
                <a16:creationId xmlns:a16="http://schemas.microsoft.com/office/drawing/2014/main" id="{A372CDF6-BB5F-D794-D5DA-0AFEEF19AC3B}"/>
              </a:ext>
            </a:extLst>
          </p:cNvPr>
          <p:cNvSpPr/>
          <p:nvPr/>
        </p:nvSpPr>
        <p:spPr>
          <a:xfrm>
            <a:off x="1323594" y="9015698"/>
            <a:ext cx="2458450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서브페이지</a:t>
            </a:r>
            <a:endParaRPr lang="en-US" sz="1656" dirty="0"/>
          </a:p>
        </p:txBody>
      </p:sp>
      <p:sp>
        <p:nvSpPr>
          <p:cNvPr id="6" name="Text 1">
            <a:extLst>
              <a:ext uri="{FF2B5EF4-FFF2-40B4-BE49-F238E27FC236}">
                <a16:creationId xmlns:a16="http://schemas.microsoft.com/office/drawing/2014/main" id="{FAA21D21-65C6-B8B2-07A0-58B11B5D6314}"/>
              </a:ext>
            </a:extLst>
          </p:cNvPr>
          <p:cNvSpPr/>
          <p:nvPr/>
        </p:nvSpPr>
        <p:spPr>
          <a:xfrm>
            <a:off x="943975" y="9008697"/>
            <a:ext cx="401479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06</a:t>
            </a:r>
            <a:endParaRPr lang="en-US" sz="1656" dirty="0"/>
          </a:p>
        </p:txBody>
      </p:sp>
      <p:sp>
        <p:nvSpPr>
          <p:cNvPr id="7" name="Text 2">
            <a:extLst>
              <a:ext uri="{FF2B5EF4-FFF2-40B4-BE49-F238E27FC236}">
                <a16:creationId xmlns:a16="http://schemas.microsoft.com/office/drawing/2014/main" id="{1CC48792-D8DA-0A98-67ED-295E67C6366E}"/>
              </a:ext>
            </a:extLst>
          </p:cNvPr>
          <p:cNvSpPr/>
          <p:nvPr/>
        </p:nvSpPr>
        <p:spPr>
          <a:xfrm>
            <a:off x="943975" y="767382"/>
            <a:ext cx="10338721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Q. </a:t>
            </a:r>
            <a:r>
              <a:rPr lang="ko-KR" altLang="en-US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모든 서브페이지 콘텐츠를 넣어주세요</a:t>
            </a:r>
            <a:endParaRPr lang="en-US" sz="5328" dirty="0"/>
          </a:p>
        </p:txBody>
      </p:sp>
      <p:pic>
        <p:nvPicPr>
          <p:cNvPr id="8" name="Image 3" descr="preencoded.png">
            <a:extLst>
              <a:ext uri="{FF2B5EF4-FFF2-40B4-BE49-F238E27FC236}">
                <a16:creationId xmlns:a16="http://schemas.microsoft.com/office/drawing/2014/main" id="{140894D7-6C8B-A2B6-5FDB-DC02E2C4E2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4109" y="3055074"/>
            <a:ext cx="11409998" cy="5420963"/>
          </a:xfrm>
          <a:prstGeom prst="rect">
            <a:avLst/>
          </a:prstGeom>
        </p:spPr>
      </p:pic>
      <p:sp>
        <p:nvSpPr>
          <p:cNvPr id="9" name="Text 3">
            <a:extLst>
              <a:ext uri="{FF2B5EF4-FFF2-40B4-BE49-F238E27FC236}">
                <a16:creationId xmlns:a16="http://schemas.microsoft.com/office/drawing/2014/main" id="{76C293BC-BE68-EC8B-1B59-CAD204A05D34}"/>
              </a:ext>
            </a:extLst>
          </p:cNvPr>
          <p:cNvSpPr/>
          <p:nvPr/>
        </p:nvSpPr>
        <p:spPr>
          <a:xfrm>
            <a:off x="1170432" y="2255425"/>
            <a:ext cx="6388513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페이지명을 입력해주세요</a:t>
            </a:r>
            <a:endParaRPr lang="en-US" sz="2016" dirty="0"/>
          </a:p>
        </p:txBody>
      </p:sp>
      <p:pic>
        <p:nvPicPr>
          <p:cNvPr id="10" name="Image 4" descr="preencoded.png">
            <a:extLst>
              <a:ext uri="{FF2B5EF4-FFF2-40B4-BE49-F238E27FC236}">
                <a16:creationId xmlns:a16="http://schemas.microsoft.com/office/drawing/2014/main" id="{56BB17FF-C652-F9C6-DC91-5F7DFDA10B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95677" y="2048832"/>
            <a:ext cx="4020217" cy="6427232"/>
          </a:xfrm>
          <a:prstGeom prst="rect">
            <a:avLst/>
          </a:prstGeom>
        </p:spPr>
      </p:pic>
      <p:sp>
        <p:nvSpPr>
          <p:cNvPr id="11" name="Text 4">
            <a:extLst>
              <a:ext uri="{FF2B5EF4-FFF2-40B4-BE49-F238E27FC236}">
                <a16:creationId xmlns:a16="http://schemas.microsoft.com/office/drawing/2014/main" id="{7E86F3F2-40E5-9ED3-6022-D8F56F599867}"/>
              </a:ext>
            </a:extLst>
          </p:cNvPr>
          <p:cNvSpPr/>
          <p:nvPr/>
        </p:nvSpPr>
        <p:spPr>
          <a:xfrm>
            <a:off x="12822174" y="2255568"/>
            <a:ext cx="3597735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기능이 필요하시다면 작성해주세요</a:t>
            </a:r>
            <a:endParaRPr lang="en-US" sz="2016" dirty="0"/>
          </a:p>
        </p:txBody>
      </p:sp>
      <p:pic>
        <p:nvPicPr>
          <p:cNvPr id="12" name="Image 5" descr="preencoded.png">
            <a:extLst>
              <a:ext uri="{FF2B5EF4-FFF2-40B4-BE49-F238E27FC236}">
                <a16:creationId xmlns:a16="http://schemas.microsoft.com/office/drawing/2014/main" id="{E74276C5-06F2-3988-0A68-525DF418F90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595586" y="818907"/>
            <a:ext cx="1787223" cy="389334"/>
          </a:xfrm>
          <a:prstGeom prst="rect">
            <a:avLst/>
          </a:prstGeom>
        </p:spPr>
      </p:pic>
      <p:sp>
        <p:nvSpPr>
          <p:cNvPr id="13" name="Text 5">
            <a:extLst>
              <a:ext uri="{FF2B5EF4-FFF2-40B4-BE49-F238E27FC236}">
                <a16:creationId xmlns:a16="http://schemas.microsoft.com/office/drawing/2014/main" id="{DD6BB3F8-2E00-1CEF-5B12-F7B075E0B981}"/>
              </a:ext>
            </a:extLst>
          </p:cNvPr>
          <p:cNvSpPr/>
          <p:nvPr/>
        </p:nvSpPr>
        <p:spPr>
          <a:xfrm>
            <a:off x="14415373" y="812387"/>
            <a:ext cx="2197560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칸 안에 입력해주세요</a:t>
            </a:r>
            <a:endParaRPr lang="en-US" sz="2088" dirty="0"/>
          </a:p>
        </p:txBody>
      </p:sp>
      <p:sp>
        <p:nvSpPr>
          <p:cNvPr id="14" name="Text 6">
            <a:extLst>
              <a:ext uri="{FF2B5EF4-FFF2-40B4-BE49-F238E27FC236}">
                <a16:creationId xmlns:a16="http://schemas.microsoft.com/office/drawing/2014/main" id="{750A5F80-6018-A0BC-102C-0BA63E07618B}"/>
              </a:ext>
            </a:extLst>
          </p:cNvPr>
          <p:cNvSpPr/>
          <p:nvPr/>
        </p:nvSpPr>
        <p:spPr>
          <a:xfrm>
            <a:off x="10590752" y="1188006"/>
            <a:ext cx="6025039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r"/>
            <a:r>
              <a:rPr lang="en-US" altLang="ko-KR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페이지 </a:t>
            </a:r>
            <a:r>
              <a:rPr lang="ko-KR" alt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수</a:t>
            </a:r>
            <a:r>
              <a:rPr lang="en-US" altLang="ko-KR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만큼 슬라이드 복제 후 작성해주세요</a:t>
            </a:r>
            <a:endParaRPr lang="en-US" altLang="ko-KR" sz="2088" dirty="0"/>
          </a:p>
        </p:txBody>
      </p:sp>
      <p:sp>
        <p:nvSpPr>
          <p:cNvPr id="15" name="Text 7">
            <a:extLst>
              <a:ext uri="{FF2B5EF4-FFF2-40B4-BE49-F238E27FC236}">
                <a16:creationId xmlns:a16="http://schemas.microsoft.com/office/drawing/2014/main" id="{B973113E-2225-1747-F017-285896AC70A7}"/>
              </a:ext>
            </a:extLst>
          </p:cNvPr>
          <p:cNvSpPr/>
          <p:nvPr/>
        </p:nvSpPr>
        <p:spPr>
          <a:xfrm>
            <a:off x="1170432" y="3244977"/>
            <a:ext cx="10971371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상세내용을 작성해주세요</a:t>
            </a:r>
            <a:endParaRPr lang="en-US" sz="2016" dirty="0"/>
          </a:p>
        </p:txBody>
      </p:sp>
      <p:pic>
        <p:nvPicPr>
          <p:cNvPr id="16" name="Image 6" descr="preencoded.png">
            <a:extLst>
              <a:ext uri="{FF2B5EF4-FFF2-40B4-BE49-F238E27FC236}">
                <a16:creationId xmlns:a16="http://schemas.microsoft.com/office/drawing/2014/main" id="{72323248-948A-35A1-C9A8-550E9E37E71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012645"/>
      </p:ext>
    </p:extLst>
  </p:cSld>
  <p:clrMapOvr>
    <a:masterClrMapping/>
  </p:clrMapOvr>
  <p:transition/>
  <p:extLst>
    <p:ext uri="{6950BFC3-D8DA-4A85-94F7-54DA5524770B}">
      <p188:commentRel xmlns:p188="http://schemas.microsoft.com/office/powerpoint/2018/8/main" r:id="rId3"/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027E4D-17EC-2E5A-4C97-19BC87544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8DD23CD9-F578-CDF0-0447-FF97D4EE73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>
            <a:extLst>
              <a:ext uri="{FF2B5EF4-FFF2-40B4-BE49-F238E27FC236}">
                <a16:creationId xmlns:a16="http://schemas.microsoft.com/office/drawing/2014/main" id="{87C31A21-0CD1-9A7B-B1F3-60DB8F6FD3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4109" y="2048951"/>
            <a:ext cx="11409998" cy="826389"/>
          </a:xfrm>
          <a:prstGeom prst="rect">
            <a:avLst/>
          </a:prstGeom>
        </p:spPr>
      </p:pic>
      <p:pic>
        <p:nvPicPr>
          <p:cNvPr id="4" name="Image 2" descr="preencoded.png">
            <a:extLst>
              <a:ext uri="{FF2B5EF4-FFF2-40B4-BE49-F238E27FC236}">
                <a16:creationId xmlns:a16="http://schemas.microsoft.com/office/drawing/2014/main" id="{4DD1C909-55AA-745F-E802-B4C2773FBD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31801" y="8983102"/>
            <a:ext cx="1381030" cy="345186"/>
          </a:xfrm>
          <a:prstGeom prst="rect">
            <a:avLst/>
          </a:prstGeom>
        </p:spPr>
      </p:pic>
      <p:sp>
        <p:nvSpPr>
          <p:cNvPr id="5" name="Text 0">
            <a:extLst>
              <a:ext uri="{FF2B5EF4-FFF2-40B4-BE49-F238E27FC236}">
                <a16:creationId xmlns:a16="http://schemas.microsoft.com/office/drawing/2014/main" id="{D1C0C860-BDAF-5399-8D01-4383D5AE9474}"/>
              </a:ext>
            </a:extLst>
          </p:cNvPr>
          <p:cNvSpPr/>
          <p:nvPr/>
        </p:nvSpPr>
        <p:spPr>
          <a:xfrm>
            <a:off x="1323594" y="9015698"/>
            <a:ext cx="2458450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서브페이지</a:t>
            </a:r>
            <a:endParaRPr lang="en-US" sz="1656" dirty="0"/>
          </a:p>
        </p:txBody>
      </p:sp>
      <p:sp>
        <p:nvSpPr>
          <p:cNvPr id="6" name="Text 1">
            <a:extLst>
              <a:ext uri="{FF2B5EF4-FFF2-40B4-BE49-F238E27FC236}">
                <a16:creationId xmlns:a16="http://schemas.microsoft.com/office/drawing/2014/main" id="{47A83773-E578-8CFF-080D-105D3301FF3E}"/>
              </a:ext>
            </a:extLst>
          </p:cNvPr>
          <p:cNvSpPr/>
          <p:nvPr/>
        </p:nvSpPr>
        <p:spPr>
          <a:xfrm>
            <a:off x="943975" y="9008697"/>
            <a:ext cx="401479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06</a:t>
            </a:r>
            <a:endParaRPr lang="en-US" sz="1656" dirty="0"/>
          </a:p>
        </p:txBody>
      </p:sp>
      <p:sp>
        <p:nvSpPr>
          <p:cNvPr id="7" name="Text 2">
            <a:extLst>
              <a:ext uri="{FF2B5EF4-FFF2-40B4-BE49-F238E27FC236}">
                <a16:creationId xmlns:a16="http://schemas.microsoft.com/office/drawing/2014/main" id="{E83BDC54-C0D5-3D91-0872-DD59ECC405B1}"/>
              </a:ext>
            </a:extLst>
          </p:cNvPr>
          <p:cNvSpPr/>
          <p:nvPr/>
        </p:nvSpPr>
        <p:spPr>
          <a:xfrm>
            <a:off x="943975" y="767382"/>
            <a:ext cx="10338721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Q. </a:t>
            </a:r>
            <a:r>
              <a:rPr lang="ko-KR" altLang="en-US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모든 서브페이지 콘텐츠를 넣어주세요</a:t>
            </a:r>
            <a:endParaRPr lang="en-US" sz="5328" dirty="0"/>
          </a:p>
        </p:txBody>
      </p:sp>
      <p:pic>
        <p:nvPicPr>
          <p:cNvPr id="8" name="Image 3" descr="preencoded.png">
            <a:extLst>
              <a:ext uri="{FF2B5EF4-FFF2-40B4-BE49-F238E27FC236}">
                <a16:creationId xmlns:a16="http://schemas.microsoft.com/office/drawing/2014/main" id="{B2DF629C-E6ED-F205-E5AC-9B9D7D819D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4109" y="3055074"/>
            <a:ext cx="11409998" cy="5420963"/>
          </a:xfrm>
          <a:prstGeom prst="rect">
            <a:avLst/>
          </a:prstGeom>
        </p:spPr>
      </p:pic>
      <p:sp>
        <p:nvSpPr>
          <p:cNvPr id="9" name="Text 3">
            <a:extLst>
              <a:ext uri="{FF2B5EF4-FFF2-40B4-BE49-F238E27FC236}">
                <a16:creationId xmlns:a16="http://schemas.microsoft.com/office/drawing/2014/main" id="{3EE6311B-4CBB-E3D7-8E52-D940740758ED}"/>
              </a:ext>
            </a:extLst>
          </p:cNvPr>
          <p:cNvSpPr/>
          <p:nvPr/>
        </p:nvSpPr>
        <p:spPr>
          <a:xfrm>
            <a:off x="1170432" y="2255425"/>
            <a:ext cx="6388513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페이지명을 입력해주세요</a:t>
            </a:r>
            <a:endParaRPr lang="en-US" sz="2016" dirty="0"/>
          </a:p>
        </p:txBody>
      </p:sp>
      <p:pic>
        <p:nvPicPr>
          <p:cNvPr id="10" name="Image 4" descr="preencoded.png">
            <a:extLst>
              <a:ext uri="{FF2B5EF4-FFF2-40B4-BE49-F238E27FC236}">
                <a16:creationId xmlns:a16="http://schemas.microsoft.com/office/drawing/2014/main" id="{79BA46C8-6A46-5344-8FE5-E250FBA26A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95677" y="2048832"/>
            <a:ext cx="4020217" cy="6427232"/>
          </a:xfrm>
          <a:prstGeom prst="rect">
            <a:avLst/>
          </a:prstGeom>
        </p:spPr>
      </p:pic>
      <p:sp>
        <p:nvSpPr>
          <p:cNvPr id="11" name="Text 4">
            <a:extLst>
              <a:ext uri="{FF2B5EF4-FFF2-40B4-BE49-F238E27FC236}">
                <a16:creationId xmlns:a16="http://schemas.microsoft.com/office/drawing/2014/main" id="{13FB22E0-D8F4-E35B-777E-681EE503DD2D}"/>
              </a:ext>
            </a:extLst>
          </p:cNvPr>
          <p:cNvSpPr/>
          <p:nvPr/>
        </p:nvSpPr>
        <p:spPr>
          <a:xfrm>
            <a:off x="12822174" y="2255568"/>
            <a:ext cx="3597735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기능이 필요하시다면 작성해주세요</a:t>
            </a:r>
            <a:endParaRPr lang="en-US" sz="2016" dirty="0"/>
          </a:p>
        </p:txBody>
      </p:sp>
      <p:pic>
        <p:nvPicPr>
          <p:cNvPr id="12" name="Image 5" descr="preencoded.png">
            <a:extLst>
              <a:ext uri="{FF2B5EF4-FFF2-40B4-BE49-F238E27FC236}">
                <a16:creationId xmlns:a16="http://schemas.microsoft.com/office/drawing/2014/main" id="{649D023C-C9FA-9712-2AE6-9CEE8FFAAE2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595586" y="818907"/>
            <a:ext cx="1787223" cy="389334"/>
          </a:xfrm>
          <a:prstGeom prst="rect">
            <a:avLst/>
          </a:prstGeom>
        </p:spPr>
      </p:pic>
      <p:sp>
        <p:nvSpPr>
          <p:cNvPr id="13" name="Text 5">
            <a:extLst>
              <a:ext uri="{FF2B5EF4-FFF2-40B4-BE49-F238E27FC236}">
                <a16:creationId xmlns:a16="http://schemas.microsoft.com/office/drawing/2014/main" id="{CEC81E5F-595D-37C9-887D-F5087CD927A8}"/>
              </a:ext>
            </a:extLst>
          </p:cNvPr>
          <p:cNvSpPr/>
          <p:nvPr/>
        </p:nvSpPr>
        <p:spPr>
          <a:xfrm>
            <a:off x="14415373" y="812387"/>
            <a:ext cx="2197560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칸 안에 입력해주세요</a:t>
            </a:r>
            <a:endParaRPr lang="en-US" sz="2088" dirty="0"/>
          </a:p>
        </p:txBody>
      </p:sp>
      <p:sp>
        <p:nvSpPr>
          <p:cNvPr id="14" name="Text 6">
            <a:extLst>
              <a:ext uri="{FF2B5EF4-FFF2-40B4-BE49-F238E27FC236}">
                <a16:creationId xmlns:a16="http://schemas.microsoft.com/office/drawing/2014/main" id="{A4D4FBED-8E56-2BD7-7B01-57C48E8E087E}"/>
              </a:ext>
            </a:extLst>
          </p:cNvPr>
          <p:cNvSpPr/>
          <p:nvPr/>
        </p:nvSpPr>
        <p:spPr>
          <a:xfrm>
            <a:off x="10590752" y="1188006"/>
            <a:ext cx="6025039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r"/>
            <a:r>
              <a:rPr lang="en-US" altLang="ko-KR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페이지 </a:t>
            </a:r>
            <a:r>
              <a:rPr lang="ko-KR" alt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수</a:t>
            </a:r>
            <a:r>
              <a:rPr lang="en-US" altLang="ko-KR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만큼 슬라이드 복제 후 작성해주세요</a:t>
            </a:r>
            <a:endParaRPr lang="en-US" altLang="ko-KR" sz="2088" dirty="0"/>
          </a:p>
        </p:txBody>
      </p:sp>
      <p:sp>
        <p:nvSpPr>
          <p:cNvPr id="15" name="Text 7">
            <a:extLst>
              <a:ext uri="{FF2B5EF4-FFF2-40B4-BE49-F238E27FC236}">
                <a16:creationId xmlns:a16="http://schemas.microsoft.com/office/drawing/2014/main" id="{E3253DA7-DDB6-6B22-CBA9-6398D20BC2B9}"/>
              </a:ext>
            </a:extLst>
          </p:cNvPr>
          <p:cNvSpPr/>
          <p:nvPr/>
        </p:nvSpPr>
        <p:spPr>
          <a:xfrm>
            <a:off x="1170432" y="3244977"/>
            <a:ext cx="10971371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상세내용을 작성해주세요</a:t>
            </a:r>
            <a:endParaRPr lang="en-US" sz="2016" dirty="0"/>
          </a:p>
        </p:txBody>
      </p:sp>
      <p:pic>
        <p:nvPicPr>
          <p:cNvPr id="16" name="Image 6" descr="preencoded.png">
            <a:extLst>
              <a:ext uri="{FF2B5EF4-FFF2-40B4-BE49-F238E27FC236}">
                <a16:creationId xmlns:a16="http://schemas.microsoft.com/office/drawing/2014/main" id="{873A64ED-6F24-9748-3B52-694AA32DA2B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262975"/>
      </p:ext>
    </p:extLst>
  </p:cSld>
  <p:clrMapOvr>
    <a:masterClrMapping/>
  </p:clrMapOvr>
  <p:transition/>
  <p:extLst>
    <p:ext uri="{6950BFC3-D8DA-4A85-94F7-54DA5524770B}">
      <p188:commentRel xmlns:p188="http://schemas.microsoft.com/office/powerpoint/2018/8/main" r:id="rId3"/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F13A27-8A69-E81F-47B6-1AB0874051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A10F62A4-3D12-C8B3-D6A5-2514FF4EB9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>
            <a:extLst>
              <a:ext uri="{FF2B5EF4-FFF2-40B4-BE49-F238E27FC236}">
                <a16:creationId xmlns:a16="http://schemas.microsoft.com/office/drawing/2014/main" id="{0E32355D-7B84-6B4B-569A-C7926831FA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4109" y="2048951"/>
            <a:ext cx="11409998" cy="826389"/>
          </a:xfrm>
          <a:prstGeom prst="rect">
            <a:avLst/>
          </a:prstGeom>
        </p:spPr>
      </p:pic>
      <p:pic>
        <p:nvPicPr>
          <p:cNvPr id="4" name="Image 2" descr="preencoded.png">
            <a:extLst>
              <a:ext uri="{FF2B5EF4-FFF2-40B4-BE49-F238E27FC236}">
                <a16:creationId xmlns:a16="http://schemas.microsoft.com/office/drawing/2014/main" id="{07F0EA26-B2D9-724E-054B-491015858D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31801" y="8983102"/>
            <a:ext cx="1381030" cy="345186"/>
          </a:xfrm>
          <a:prstGeom prst="rect">
            <a:avLst/>
          </a:prstGeom>
        </p:spPr>
      </p:pic>
      <p:sp>
        <p:nvSpPr>
          <p:cNvPr id="5" name="Text 0">
            <a:extLst>
              <a:ext uri="{FF2B5EF4-FFF2-40B4-BE49-F238E27FC236}">
                <a16:creationId xmlns:a16="http://schemas.microsoft.com/office/drawing/2014/main" id="{3739A26E-310E-D399-67E1-721C8C7DB57E}"/>
              </a:ext>
            </a:extLst>
          </p:cNvPr>
          <p:cNvSpPr/>
          <p:nvPr/>
        </p:nvSpPr>
        <p:spPr>
          <a:xfrm>
            <a:off x="1323594" y="9015698"/>
            <a:ext cx="2458450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서브페이지</a:t>
            </a:r>
            <a:endParaRPr lang="en-US" sz="1656" dirty="0"/>
          </a:p>
        </p:txBody>
      </p:sp>
      <p:sp>
        <p:nvSpPr>
          <p:cNvPr id="6" name="Text 1">
            <a:extLst>
              <a:ext uri="{FF2B5EF4-FFF2-40B4-BE49-F238E27FC236}">
                <a16:creationId xmlns:a16="http://schemas.microsoft.com/office/drawing/2014/main" id="{D5AB9BE8-E322-9D0C-AB1D-E150FE0CA746}"/>
              </a:ext>
            </a:extLst>
          </p:cNvPr>
          <p:cNvSpPr/>
          <p:nvPr/>
        </p:nvSpPr>
        <p:spPr>
          <a:xfrm>
            <a:off x="943975" y="9008697"/>
            <a:ext cx="401479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06</a:t>
            </a:r>
            <a:endParaRPr lang="en-US" sz="1656" dirty="0"/>
          </a:p>
        </p:txBody>
      </p:sp>
      <p:sp>
        <p:nvSpPr>
          <p:cNvPr id="7" name="Text 2">
            <a:extLst>
              <a:ext uri="{FF2B5EF4-FFF2-40B4-BE49-F238E27FC236}">
                <a16:creationId xmlns:a16="http://schemas.microsoft.com/office/drawing/2014/main" id="{462B7C64-F21E-26DD-6330-E673CEA7AD00}"/>
              </a:ext>
            </a:extLst>
          </p:cNvPr>
          <p:cNvSpPr/>
          <p:nvPr/>
        </p:nvSpPr>
        <p:spPr>
          <a:xfrm>
            <a:off x="943975" y="767382"/>
            <a:ext cx="10338721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Q. </a:t>
            </a:r>
            <a:r>
              <a:rPr lang="ko-KR" altLang="en-US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모든 서브페이지 콘텐츠를 넣어주세요</a:t>
            </a:r>
            <a:endParaRPr lang="en-US" sz="5328" dirty="0"/>
          </a:p>
        </p:txBody>
      </p:sp>
      <p:pic>
        <p:nvPicPr>
          <p:cNvPr id="8" name="Image 3" descr="preencoded.png">
            <a:extLst>
              <a:ext uri="{FF2B5EF4-FFF2-40B4-BE49-F238E27FC236}">
                <a16:creationId xmlns:a16="http://schemas.microsoft.com/office/drawing/2014/main" id="{5EC52135-38E6-6E41-2451-1FA2AF89FE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4109" y="3055074"/>
            <a:ext cx="11409998" cy="5420963"/>
          </a:xfrm>
          <a:prstGeom prst="rect">
            <a:avLst/>
          </a:prstGeom>
        </p:spPr>
      </p:pic>
      <p:sp>
        <p:nvSpPr>
          <p:cNvPr id="9" name="Text 3">
            <a:extLst>
              <a:ext uri="{FF2B5EF4-FFF2-40B4-BE49-F238E27FC236}">
                <a16:creationId xmlns:a16="http://schemas.microsoft.com/office/drawing/2014/main" id="{2C48E187-5CC2-2439-21FA-A1801DB97628}"/>
              </a:ext>
            </a:extLst>
          </p:cNvPr>
          <p:cNvSpPr/>
          <p:nvPr/>
        </p:nvSpPr>
        <p:spPr>
          <a:xfrm>
            <a:off x="1170432" y="2255425"/>
            <a:ext cx="6388513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페이지명을 입력해주세요</a:t>
            </a:r>
            <a:endParaRPr lang="en-US" sz="2016" dirty="0"/>
          </a:p>
        </p:txBody>
      </p:sp>
      <p:pic>
        <p:nvPicPr>
          <p:cNvPr id="10" name="Image 4" descr="preencoded.png">
            <a:extLst>
              <a:ext uri="{FF2B5EF4-FFF2-40B4-BE49-F238E27FC236}">
                <a16:creationId xmlns:a16="http://schemas.microsoft.com/office/drawing/2014/main" id="{4986C023-E46E-BE80-E221-87B359BEA32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95677" y="2048832"/>
            <a:ext cx="4020217" cy="6427232"/>
          </a:xfrm>
          <a:prstGeom prst="rect">
            <a:avLst/>
          </a:prstGeom>
        </p:spPr>
      </p:pic>
      <p:sp>
        <p:nvSpPr>
          <p:cNvPr id="11" name="Text 4">
            <a:extLst>
              <a:ext uri="{FF2B5EF4-FFF2-40B4-BE49-F238E27FC236}">
                <a16:creationId xmlns:a16="http://schemas.microsoft.com/office/drawing/2014/main" id="{FB38F1B6-5F93-B7AB-476D-B1DB4E39EA1F}"/>
              </a:ext>
            </a:extLst>
          </p:cNvPr>
          <p:cNvSpPr/>
          <p:nvPr/>
        </p:nvSpPr>
        <p:spPr>
          <a:xfrm>
            <a:off x="12822174" y="2255568"/>
            <a:ext cx="3597735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기능이 필요하시다면 작성해주세요</a:t>
            </a:r>
            <a:endParaRPr lang="en-US" sz="2016" dirty="0"/>
          </a:p>
        </p:txBody>
      </p:sp>
      <p:pic>
        <p:nvPicPr>
          <p:cNvPr id="12" name="Image 5" descr="preencoded.png">
            <a:extLst>
              <a:ext uri="{FF2B5EF4-FFF2-40B4-BE49-F238E27FC236}">
                <a16:creationId xmlns:a16="http://schemas.microsoft.com/office/drawing/2014/main" id="{464BF3AD-C2A1-2994-2863-AF0E755B3B4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595586" y="818907"/>
            <a:ext cx="1787223" cy="389334"/>
          </a:xfrm>
          <a:prstGeom prst="rect">
            <a:avLst/>
          </a:prstGeom>
        </p:spPr>
      </p:pic>
      <p:sp>
        <p:nvSpPr>
          <p:cNvPr id="13" name="Text 5">
            <a:extLst>
              <a:ext uri="{FF2B5EF4-FFF2-40B4-BE49-F238E27FC236}">
                <a16:creationId xmlns:a16="http://schemas.microsoft.com/office/drawing/2014/main" id="{EFAFBF8E-DA9E-353E-F7BF-7A2B82C30EBB}"/>
              </a:ext>
            </a:extLst>
          </p:cNvPr>
          <p:cNvSpPr/>
          <p:nvPr/>
        </p:nvSpPr>
        <p:spPr>
          <a:xfrm>
            <a:off x="14415373" y="812387"/>
            <a:ext cx="2197560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칸 안에 입력해주세요</a:t>
            </a:r>
            <a:endParaRPr lang="en-US" sz="2088" dirty="0"/>
          </a:p>
        </p:txBody>
      </p:sp>
      <p:sp>
        <p:nvSpPr>
          <p:cNvPr id="14" name="Text 6">
            <a:extLst>
              <a:ext uri="{FF2B5EF4-FFF2-40B4-BE49-F238E27FC236}">
                <a16:creationId xmlns:a16="http://schemas.microsoft.com/office/drawing/2014/main" id="{9A72A57B-1B7E-7DF9-41A9-6C2F2F986C5B}"/>
              </a:ext>
            </a:extLst>
          </p:cNvPr>
          <p:cNvSpPr/>
          <p:nvPr/>
        </p:nvSpPr>
        <p:spPr>
          <a:xfrm>
            <a:off x="10590752" y="1188006"/>
            <a:ext cx="6025039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r"/>
            <a:r>
              <a:rPr lang="en-US" altLang="ko-KR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페이지 </a:t>
            </a:r>
            <a:r>
              <a:rPr lang="ko-KR" alt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수</a:t>
            </a:r>
            <a:r>
              <a:rPr lang="en-US" altLang="ko-KR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만큼 슬라이드 복제 후 작성해주세요</a:t>
            </a:r>
            <a:endParaRPr lang="en-US" altLang="ko-KR" sz="2088" dirty="0"/>
          </a:p>
        </p:txBody>
      </p:sp>
      <p:sp>
        <p:nvSpPr>
          <p:cNvPr id="15" name="Text 7">
            <a:extLst>
              <a:ext uri="{FF2B5EF4-FFF2-40B4-BE49-F238E27FC236}">
                <a16:creationId xmlns:a16="http://schemas.microsoft.com/office/drawing/2014/main" id="{BF4C71F4-8C9C-B988-1387-B85DB7C12851}"/>
              </a:ext>
            </a:extLst>
          </p:cNvPr>
          <p:cNvSpPr/>
          <p:nvPr/>
        </p:nvSpPr>
        <p:spPr>
          <a:xfrm>
            <a:off x="1170432" y="3244977"/>
            <a:ext cx="10971371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상세내용을 작성해주세요</a:t>
            </a:r>
            <a:endParaRPr lang="en-US" sz="2016" dirty="0"/>
          </a:p>
        </p:txBody>
      </p:sp>
      <p:pic>
        <p:nvPicPr>
          <p:cNvPr id="16" name="Image 6" descr="preencoded.png">
            <a:extLst>
              <a:ext uri="{FF2B5EF4-FFF2-40B4-BE49-F238E27FC236}">
                <a16:creationId xmlns:a16="http://schemas.microsoft.com/office/drawing/2014/main" id="{A1319812-9A7A-6CCB-C5B0-6955126ED03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803485"/>
      </p:ext>
    </p:extLst>
  </p:cSld>
  <p:clrMapOvr>
    <a:masterClrMapping/>
  </p:clrMapOvr>
  <p:transition/>
  <p:extLst>
    <p:ext uri="{6950BFC3-D8DA-4A85-94F7-54DA5524770B}">
      <p188:commentRel xmlns:p188="http://schemas.microsoft.com/office/powerpoint/2018/8/main" r:id="rId3"/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501" y="40"/>
            <a:ext cx="8363188" cy="9880235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2860" y="178"/>
            <a:ext cx="8376476" cy="9880235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665798" y="1420463"/>
            <a:ext cx="2824353" cy="108042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7272" dirty="0">
                <a:solidFill>
                  <a:srgbClr val="FFFFFF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목차</a:t>
            </a:r>
            <a:endParaRPr lang="en-US" sz="7272" dirty="0"/>
          </a:p>
        </p:txBody>
      </p:sp>
      <p:sp>
        <p:nvSpPr>
          <p:cNvPr id="6" name="Text 1"/>
          <p:cNvSpPr/>
          <p:nvPr/>
        </p:nvSpPr>
        <p:spPr>
          <a:xfrm>
            <a:off x="716804" y="816674"/>
            <a:ext cx="1447467" cy="385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592" dirty="0">
                <a:solidFill>
                  <a:srgbClr val="FFFFFF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Index</a:t>
            </a:r>
            <a:endParaRPr lang="en-US" sz="2592" dirty="0"/>
          </a:p>
        </p:txBody>
      </p:sp>
      <p:sp>
        <p:nvSpPr>
          <p:cNvPr id="7" name="Text 2"/>
          <p:cNvSpPr/>
          <p:nvPr/>
        </p:nvSpPr>
        <p:spPr>
          <a:xfrm>
            <a:off x="9032700" y="816674"/>
            <a:ext cx="1660779" cy="33161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23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목차 리스트</a:t>
            </a:r>
            <a:endParaRPr lang="en-US" sz="2232" dirty="0"/>
          </a:p>
        </p:txBody>
      </p:sp>
      <p:sp>
        <p:nvSpPr>
          <p:cNvPr id="8" name="Text 3"/>
          <p:cNvSpPr/>
          <p:nvPr/>
        </p:nvSpPr>
        <p:spPr>
          <a:xfrm>
            <a:off x="9032700" y="1620060"/>
            <a:ext cx="1021699" cy="4800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520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Part 1</a:t>
            </a:r>
            <a:endParaRPr lang="en-US" sz="2520" dirty="0"/>
          </a:p>
        </p:txBody>
      </p:sp>
      <p:sp>
        <p:nvSpPr>
          <p:cNvPr id="9" name="Text 4"/>
          <p:cNvSpPr/>
          <p:nvPr/>
        </p:nvSpPr>
        <p:spPr>
          <a:xfrm>
            <a:off x="10321576" y="1620060"/>
            <a:ext cx="2286000" cy="4800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520" kern="0" spc="-50" dirty="0">
                <a:solidFill>
                  <a:srgbClr val="333D4B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제작 목적</a:t>
            </a:r>
            <a:endParaRPr lang="en-US" sz="2520" dirty="0"/>
          </a:p>
        </p:txBody>
      </p:sp>
      <p:sp>
        <p:nvSpPr>
          <p:cNvPr id="10" name="Text 5"/>
          <p:cNvSpPr/>
          <p:nvPr/>
        </p:nvSpPr>
        <p:spPr>
          <a:xfrm>
            <a:off x="15863554" y="1620060"/>
            <a:ext cx="1021699" cy="4800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520" kern="0" spc="-50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3</a:t>
            </a:r>
            <a:endParaRPr lang="en-US" sz="252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98574" y="1860255"/>
            <a:ext cx="4257818" cy="9144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9032700" y="2773632"/>
            <a:ext cx="1021699" cy="4800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520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Part 2</a:t>
            </a:r>
            <a:endParaRPr lang="en-US" sz="2520" dirty="0"/>
          </a:p>
        </p:txBody>
      </p:sp>
      <p:sp>
        <p:nvSpPr>
          <p:cNvPr id="13" name="Text 7"/>
          <p:cNvSpPr/>
          <p:nvPr/>
        </p:nvSpPr>
        <p:spPr>
          <a:xfrm>
            <a:off x="10321290" y="2773775"/>
            <a:ext cx="2286000" cy="4800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520" kern="0" spc="-50" dirty="0">
                <a:solidFill>
                  <a:srgbClr val="333D4B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색상 설정</a:t>
            </a:r>
            <a:endParaRPr lang="en-US" sz="2520" dirty="0"/>
          </a:p>
        </p:txBody>
      </p:sp>
      <p:sp>
        <p:nvSpPr>
          <p:cNvPr id="14" name="Text 8"/>
          <p:cNvSpPr/>
          <p:nvPr/>
        </p:nvSpPr>
        <p:spPr>
          <a:xfrm>
            <a:off x="15863554" y="2773775"/>
            <a:ext cx="1021699" cy="4800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520" kern="0" spc="-50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4</a:t>
            </a:r>
            <a:endParaRPr lang="en-US" sz="2520" dirty="0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98574" y="3013936"/>
            <a:ext cx="4257818" cy="9144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9032700" y="3927348"/>
            <a:ext cx="1021699" cy="4800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520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Part 3</a:t>
            </a:r>
            <a:endParaRPr lang="en-US" sz="2520" dirty="0"/>
          </a:p>
        </p:txBody>
      </p:sp>
      <p:sp>
        <p:nvSpPr>
          <p:cNvPr id="17" name="Text 10"/>
          <p:cNvSpPr/>
          <p:nvPr/>
        </p:nvSpPr>
        <p:spPr>
          <a:xfrm>
            <a:off x="10321290" y="3927348"/>
            <a:ext cx="2286000" cy="4800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520" kern="0" spc="-50" dirty="0">
                <a:solidFill>
                  <a:srgbClr val="333D4B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레퍼런스</a:t>
            </a:r>
            <a:endParaRPr lang="en-US" sz="2520" dirty="0"/>
          </a:p>
        </p:txBody>
      </p:sp>
      <p:sp>
        <p:nvSpPr>
          <p:cNvPr id="18" name="Text 11"/>
          <p:cNvSpPr/>
          <p:nvPr/>
        </p:nvSpPr>
        <p:spPr>
          <a:xfrm>
            <a:off x="15863554" y="3927348"/>
            <a:ext cx="1021699" cy="4800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520" kern="0" spc="-50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6</a:t>
            </a:r>
            <a:endParaRPr lang="en-US" sz="2520" dirty="0"/>
          </a:p>
        </p:txBody>
      </p:sp>
      <p:pic>
        <p:nvPicPr>
          <p:cNvPr id="19" name="Image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98574" y="4167625"/>
            <a:ext cx="4257818" cy="9144"/>
          </a:xfrm>
          <a:prstGeom prst="rect">
            <a:avLst/>
          </a:prstGeom>
        </p:spPr>
      </p:pic>
      <p:sp>
        <p:nvSpPr>
          <p:cNvPr id="20" name="Text 12"/>
          <p:cNvSpPr/>
          <p:nvPr/>
        </p:nvSpPr>
        <p:spPr>
          <a:xfrm>
            <a:off x="9032700" y="5081064"/>
            <a:ext cx="1021699" cy="4800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520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Part 4</a:t>
            </a:r>
            <a:endParaRPr lang="en-US" sz="2520" dirty="0"/>
          </a:p>
        </p:txBody>
      </p:sp>
      <p:sp>
        <p:nvSpPr>
          <p:cNvPr id="21" name="Text 13"/>
          <p:cNvSpPr/>
          <p:nvPr/>
        </p:nvSpPr>
        <p:spPr>
          <a:xfrm>
            <a:off x="10321290" y="5081064"/>
            <a:ext cx="2286000" cy="4800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520" kern="0" spc="-50" dirty="0">
                <a:solidFill>
                  <a:srgbClr val="333D4B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사이트맵</a:t>
            </a:r>
            <a:endParaRPr lang="en-US" sz="2520" dirty="0"/>
          </a:p>
        </p:txBody>
      </p:sp>
      <p:sp>
        <p:nvSpPr>
          <p:cNvPr id="22" name="Text 14"/>
          <p:cNvSpPr/>
          <p:nvPr/>
        </p:nvSpPr>
        <p:spPr>
          <a:xfrm>
            <a:off x="15863554" y="5081064"/>
            <a:ext cx="1021699" cy="4800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520" kern="0" spc="-50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8</a:t>
            </a:r>
            <a:endParaRPr lang="en-US" sz="2520" dirty="0"/>
          </a:p>
        </p:txBody>
      </p:sp>
      <p:pic>
        <p:nvPicPr>
          <p:cNvPr id="23" name="Image 6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98574" y="5321305"/>
            <a:ext cx="4257818" cy="9144"/>
          </a:xfrm>
          <a:prstGeom prst="rect">
            <a:avLst/>
          </a:prstGeom>
        </p:spPr>
      </p:pic>
      <p:sp>
        <p:nvSpPr>
          <p:cNvPr id="24" name="Text 15"/>
          <p:cNvSpPr/>
          <p:nvPr/>
        </p:nvSpPr>
        <p:spPr>
          <a:xfrm>
            <a:off x="9032700" y="6234779"/>
            <a:ext cx="1021699" cy="4800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520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Part 5</a:t>
            </a:r>
            <a:endParaRPr lang="en-US" sz="2520" dirty="0"/>
          </a:p>
        </p:txBody>
      </p:sp>
      <p:sp>
        <p:nvSpPr>
          <p:cNvPr id="25" name="Text 16"/>
          <p:cNvSpPr/>
          <p:nvPr/>
        </p:nvSpPr>
        <p:spPr>
          <a:xfrm>
            <a:off x="10321290" y="6234779"/>
            <a:ext cx="2286000" cy="4800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520" kern="0" spc="-50" dirty="0">
                <a:solidFill>
                  <a:srgbClr val="333D4B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메인페이지</a:t>
            </a:r>
            <a:endParaRPr lang="en-US" sz="2520" dirty="0"/>
          </a:p>
        </p:txBody>
      </p:sp>
      <p:sp>
        <p:nvSpPr>
          <p:cNvPr id="26" name="Text 17"/>
          <p:cNvSpPr/>
          <p:nvPr/>
        </p:nvSpPr>
        <p:spPr>
          <a:xfrm>
            <a:off x="15863554" y="6234779"/>
            <a:ext cx="1021699" cy="4800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520" kern="0" spc="-50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11</a:t>
            </a:r>
            <a:endParaRPr lang="en-US" sz="2520" dirty="0"/>
          </a:p>
        </p:txBody>
      </p:sp>
      <p:pic>
        <p:nvPicPr>
          <p:cNvPr id="27" name="Image 7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98574" y="6474985"/>
            <a:ext cx="4257818" cy="9144"/>
          </a:xfrm>
          <a:prstGeom prst="rect">
            <a:avLst/>
          </a:prstGeom>
        </p:spPr>
      </p:pic>
      <p:sp>
        <p:nvSpPr>
          <p:cNvPr id="28" name="Text 18"/>
          <p:cNvSpPr/>
          <p:nvPr/>
        </p:nvSpPr>
        <p:spPr>
          <a:xfrm>
            <a:off x="1788652" y="871538"/>
            <a:ext cx="4033647" cy="31018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88" kern="0" spc="-86" dirty="0">
                <a:solidFill>
                  <a:srgbClr val="FFFFFF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ㅡ   1px의 가치를 아는 사람들</a:t>
            </a:r>
            <a:endParaRPr lang="en-US" sz="2088" dirty="0"/>
          </a:p>
        </p:txBody>
      </p:sp>
      <p:sp>
        <p:nvSpPr>
          <p:cNvPr id="29" name="Text 19"/>
          <p:cNvSpPr/>
          <p:nvPr/>
        </p:nvSpPr>
        <p:spPr>
          <a:xfrm>
            <a:off x="9032700" y="7388495"/>
            <a:ext cx="1021699" cy="4800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520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Part 6</a:t>
            </a:r>
            <a:endParaRPr lang="en-US" sz="2520" dirty="0"/>
          </a:p>
        </p:txBody>
      </p:sp>
      <p:sp>
        <p:nvSpPr>
          <p:cNvPr id="30" name="Text 20"/>
          <p:cNvSpPr/>
          <p:nvPr/>
        </p:nvSpPr>
        <p:spPr>
          <a:xfrm>
            <a:off x="10321290" y="7388495"/>
            <a:ext cx="2286000" cy="4800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520" kern="0" spc="-50" dirty="0">
                <a:solidFill>
                  <a:srgbClr val="333D4B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서브페이지</a:t>
            </a:r>
            <a:endParaRPr lang="en-US" sz="2520" dirty="0"/>
          </a:p>
        </p:txBody>
      </p:sp>
      <p:sp>
        <p:nvSpPr>
          <p:cNvPr id="31" name="Text 21"/>
          <p:cNvSpPr/>
          <p:nvPr/>
        </p:nvSpPr>
        <p:spPr>
          <a:xfrm>
            <a:off x="15863554" y="7388495"/>
            <a:ext cx="1021699" cy="4800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520" kern="0" spc="-50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13</a:t>
            </a:r>
            <a:endParaRPr lang="en-US" sz="2520" dirty="0"/>
          </a:p>
        </p:txBody>
      </p:sp>
      <p:pic>
        <p:nvPicPr>
          <p:cNvPr id="32" name="Image 8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98574" y="7628675"/>
            <a:ext cx="4257818" cy="9144"/>
          </a:xfrm>
          <a:prstGeom prst="rect">
            <a:avLst/>
          </a:prstGeom>
        </p:spPr>
      </p:pic>
      <p:sp>
        <p:nvSpPr>
          <p:cNvPr id="33" name="Text 22"/>
          <p:cNvSpPr/>
          <p:nvPr/>
        </p:nvSpPr>
        <p:spPr>
          <a:xfrm>
            <a:off x="9032700" y="8542068"/>
            <a:ext cx="1021699" cy="4800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520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Part 7</a:t>
            </a:r>
            <a:endParaRPr lang="en-US" sz="2520" dirty="0"/>
          </a:p>
        </p:txBody>
      </p:sp>
      <p:sp>
        <p:nvSpPr>
          <p:cNvPr id="34" name="Text 23"/>
          <p:cNvSpPr/>
          <p:nvPr/>
        </p:nvSpPr>
        <p:spPr>
          <a:xfrm>
            <a:off x="10321290" y="8542068"/>
            <a:ext cx="2286000" cy="4800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520" kern="0" spc="-50" dirty="0">
                <a:solidFill>
                  <a:srgbClr val="333D4B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푸터 정보</a:t>
            </a:r>
            <a:endParaRPr lang="en-US" sz="2520" dirty="0"/>
          </a:p>
        </p:txBody>
      </p:sp>
      <p:sp>
        <p:nvSpPr>
          <p:cNvPr id="35" name="Text 24"/>
          <p:cNvSpPr/>
          <p:nvPr/>
        </p:nvSpPr>
        <p:spPr>
          <a:xfrm>
            <a:off x="15863554" y="8542068"/>
            <a:ext cx="1021699" cy="4800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520" kern="0" spc="-50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16</a:t>
            </a:r>
            <a:endParaRPr lang="en-US" sz="2520" dirty="0"/>
          </a:p>
        </p:txBody>
      </p:sp>
      <p:pic>
        <p:nvPicPr>
          <p:cNvPr id="36" name="Image 9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98574" y="8782355"/>
            <a:ext cx="4257818" cy="9144"/>
          </a:xfrm>
          <a:prstGeom prst="rect">
            <a:avLst/>
          </a:prstGeom>
        </p:spPr>
      </p:pic>
      <p:sp>
        <p:nvSpPr>
          <p:cNvPr id="37" name="Text 25"/>
          <p:cNvSpPr/>
          <p:nvPr/>
        </p:nvSpPr>
        <p:spPr>
          <a:xfrm>
            <a:off x="665798" y="8686086"/>
            <a:ext cx="7081457" cy="34232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304" kern="0" spc="-118" dirty="0">
                <a:solidFill>
                  <a:srgbClr val="FFFFFF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디테일한 기획이 완벽한 홈페이지를 만들어냅니다</a:t>
            </a:r>
            <a:endParaRPr lang="en-US" sz="2304" dirty="0"/>
          </a:p>
        </p:txBody>
      </p:sp>
      <p:pic>
        <p:nvPicPr>
          <p:cNvPr id="38" name="Image 10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1801" y="8983102"/>
            <a:ext cx="1381030" cy="345186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323594" y="9015698"/>
            <a:ext cx="2458450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푸터 정보</a:t>
            </a:r>
            <a:endParaRPr lang="en-US" sz="1656" dirty="0"/>
          </a:p>
        </p:txBody>
      </p:sp>
      <p:sp>
        <p:nvSpPr>
          <p:cNvPr id="5" name="Text 1"/>
          <p:cNvSpPr/>
          <p:nvPr/>
        </p:nvSpPr>
        <p:spPr>
          <a:xfrm>
            <a:off x="943975" y="9008697"/>
            <a:ext cx="401479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07</a:t>
            </a:r>
            <a:endParaRPr lang="en-US" sz="1656" dirty="0"/>
          </a:p>
        </p:txBody>
      </p:sp>
      <p:sp>
        <p:nvSpPr>
          <p:cNvPr id="6" name="Text 2"/>
          <p:cNvSpPr/>
          <p:nvPr/>
        </p:nvSpPr>
        <p:spPr>
          <a:xfrm>
            <a:off x="943975" y="767382"/>
            <a:ext cx="10338721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Q. 하단에 넣으실 사업자 정보는?</a:t>
            </a:r>
            <a:endParaRPr lang="en-US" sz="5328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5586" y="982200"/>
            <a:ext cx="1787223" cy="38933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4415373" y="975693"/>
            <a:ext cx="2197560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칸 안에 입력해주세요</a:t>
            </a:r>
            <a:endParaRPr lang="en-US" sz="2088" dirty="0"/>
          </a:p>
        </p:txBody>
      </p:sp>
      <p:sp>
        <p:nvSpPr>
          <p:cNvPr id="9" name="Text 4"/>
          <p:cNvSpPr/>
          <p:nvPr/>
        </p:nvSpPr>
        <p:spPr>
          <a:xfrm>
            <a:off x="943975" y="2209133"/>
            <a:ext cx="12068223" cy="6172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40" kern="0" spc="-65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하단에 들어갈 정보를 작성해주세요.</a:t>
            </a:r>
            <a:endParaRPr lang="en-US" sz="324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972" y="2930515"/>
            <a:ext cx="7556659" cy="94769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159288" y="3113389"/>
            <a:ext cx="7161609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58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상호명</a:t>
            </a:r>
            <a:endParaRPr lang="en-US" sz="2880" dirty="0"/>
          </a:p>
        </p:txBody>
      </p:sp>
      <p:pic>
        <p:nvPicPr>
          <p:cNvPr id="12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56410" y="2930524"/>
            <a:ext cx="7556659" cy="947690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9271730" y="3113389"/>
            <a:ext cx="7161609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58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대표자명</a:t>
            </a:r>
            <a:endParaRPr lang="en-US" sz="2880" dirty="0"/>
          </a:p>
        </p:txBody>
      </p:sp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972" y="4086582"/>
            <a:ext cx="7556659" cy="94769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1159288" y="4269391"/>
            <a:ext cx="7161609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58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대표번호</a:t>
            </a:r>
            <a:endParaRPr lang="en-US" sz="2880" dirty="0"/>
          </a:p>
        </p:txBody>
      </p:sp>
      <p:pic>
        <p:nvPicPr>
          <p:cNvPr id="16" name="Image 6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56400" y="4086591"/>
            <a:ext cx="7556659" cy="947690"/>
          </a:xfrm>
          <a:prstGeom prst="rect">
            <a:avLst/>
          </a:prstGeom>
        </p:spPr>
      </p:pic>
      <p:sp>
        <p:nvSpPr>
          <p:cNvPr id="17" name="Text 8"/>
          <p:cNvSpPr/>
          <p:nvPr/>
        </p:nvSpPr>
        <p:spPr>
          <a:xfrm>
            <a:off x="9271730" y="4269391"/>
            <a:ext cx="7161609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58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이메일</a:t>
            </a:r>
            <a:endParaRPr lang="en-US" sz="2880" dirty="0"/>
          </a:p>
        </p:txBody>
      </p:sp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3972" y="5269184"/>
            <a:ext cx="15671960" cy="947690"/>
          </a:xfrm>
          <a:prstGeom prst="rect">
            <a:avLst/>
          </a:prstGeom>
        </p:spPr>
      </p:pic>
      <p:sp>
        <p:nvSpPr>
          <p:cNvPr id="19" name="Text 9"/>
          <p:cNvSpPr/>
          <p:nvPr/>
        </p:nvSpPr>
        <p:spPr>
          <a:xfrm>
            <a:off x="1159288" y="5451967"/>
            <a:ext cx="7161609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58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사업장 주소지</a:t>
            </a:r>
            <a:endParaRPr lang="en-US" sz="2880" dirty="0"/>
          </a:p>
        </p:txBody>
      </p:sp>
      <p:pic>
        <p:nvPicPr>
          <p:cNvPr id="20" name="Image 8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825" y="6457484"/>
            <a:ext cx="7556659" cy="947690"/>
          </a:xfrm>
          <a:prstGeom prst="rect">
            <a:avLst/>
          </a:prstGeom>
        </p:spPr>
      </p:pic>
      <p:sp>
        <p:nvSpPr>
          <p:cNvPr id="21" name="Text 10"/>
          <p:cNvSpPr/>
          <p:nvPr/>
        </p:nvSpPr>
        <p:spPr>
          <a:xfrm>
            <a:off x="1159145" y="6640259"/>
            <a:ext cx="7161609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58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사업자등록번호</a:t>
            </a:r>
            <a:endParaRPr lang="en-US" sz="2880" dirty="0"/>
          </a:p>
        </p:txBody>
      </p:sp>
      <p:pic>
        <p:nvPicPr>
          <p:cNvPr id="22" name="Image 9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56254" y="6457493"/>
            <a:ext cx="7556659" cy="947690"/>
          </a:xfrm>
          <a:prstGeom prst="rect">
            <a:avLst/>
          </a:prstGeom>
        </p:spPr>
      </p:pic>
      <p:sp>
        <p:nvSpPr>
          <p:cNvPr id="23" name="Text 11"/>
          <p:cNvSpPr/>
          <p:nvPr/>
        </p:nvSpPr>
        <p:spPr>
          <a:xfrm>
            <a:off x="9271587" y="6640259"/>
            <a:ext cx="7161609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58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통신판매신고번호(선택 사항)</a:t>
            </a:r>
            <a:endParaRPr lang="en-US" sz="2880" dirty="0"/>
          </a:p>
        </p:txBody>
      </p:sp>
      <p:pic>
        <p:nvPicPr>
          <p:cNvPr id="24" name="Image 10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825" y="7642937"/>
            <a:ext cx="7556659" cy="947690"/>
          </a:xfrm>
          <a:prstGeom prst="rect">
            <a:avLst/>
          </a:prstGeom>
        </p:spPr>
      </p:pic>
      <p:sp>
        <p:nvSpPr>
          <p:cNvPr id="25" name="Text 12"/>
          <p:cNvSpPr/>
          <p:nvPr/>
        </p:nvSpPr>
        <p:spPr>
          <a:xfrm>
            <a:off x="1159145" y="7825835"/>
            <a:ext cx="7161609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58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개인정보보호책임자(선택 사항)</a:t>
            </a:r>
            <a:endParaRPr lang="en-US" sz="2880" dirty="0"/>
          </a:p>
        </p:txBody>
      </p:sp>
      <p:pic>
        <p:nvPicPr>
          <p:cNvPr id="26" name="Image 11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56218" y="7642946"/>
            <a:ext cx="7556659" cy="947690"/>
          </a:xfrm>
          <a:prstGeom prst="rect">
            <a:avLst/>
          </a:prstGeom>
        </p:spPr>
      </p:pic>
      <p:sp>
        <p:nvSpPr>
          <p:cNvPr id="27" name="Text 13"/>
          <p:cNvSpPr/>
          <p:nvPr/>
        </p:nvSpPr>
        <p:spPr>
          <a:xfrm>
            <a:off x="9271587" y="7825835"/>
            <a:ext cx="7161609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58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입금 은행(선택 사항)</a:t>
            </a:r>
            <a:endParaRPr lang="en-US" sz="2880" dirty="0"/>
          </a:p>
        </p:txBody>
      </p:sp>
      <p:pic>
        <p:nvPicPr>
          <p:cNvPr id="28" name="Image 12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1801" y="8983102"/>
            <a:ext cx="1381030" cy="345186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323594" y="9015698"/>
            <a:ext cx="2458450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푸터 정보</a:t>
            </a:r>
            <a:endParaRPr lang="en-US" sz="1656" dirty="0"/>
          </a:p>
        </p:txBody>
      </p:sp>
      <p:sp>
        <p:nvSpPr>
          <p:cNvPr id="5" name="Text 1"/>
          <p:cNvSpPr/>
          <p:nvPr/>
        </p:nvSpPr>
        <p:spPr>
          <a:xfrm>
            <a:off x="943975" y="9008697"/>
            <a:ext cx="401479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07</a:t>
            </a:r>
            <a:endParaRPr lang="en-US" sz="1656" dirty="0"/>
          </a:p>
        </p:txBody>
      </p:sp>
      <p:sp>
        <p:nvSpPr>
          <p:cNvPr id="6" name="Text 2"/>
          <p:cNvSpPr/>
          <p:nvPr/>
        </p:nvSpPr>
        <p:spPr>
          <a:xfrm>
            <a:off x="943975" y="767382"/>
            <a:ext cx="10338721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Q. 운영하고 계신 SNS가 있으신가요?</a:t>
            </a:r>
            <a:endParaRPr lang="en-US" sz="5328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5586" y="982200"/>
            <a:ext cx="1787223" cy="38933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4415373" y="975693"/>
            <a:ext cx="2197560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칸 안에 입력해주세요</a:t>
            </a:r>
            <a:endParaRPr lang="en-US" sz="2088" dirty="0"/>
          </a:p>
        </p:txBody>
      </p:sp>
      <p:sp>
        <p:nvSpPr>
          <p:cNvPr id="9" name="Text 4"/>
          <p:cNvSpPr/>
          <p:nvPr/>
        </p:nvSpPr>
        <p:spPr>
          <a:xfrm>
            <a:off x="943975" y="2209133"/>
            <a:ext cx="12068223" cy="6172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40" kern="0" spc="-65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홈페이지에 넣고 싶으신 SNS 링크를 입력해주세요</a:t>
            </a:r>
            <a:endParaRPr lang="en-US" sz="324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972" y="2930515"/>
            <a:ext cx="15671960" cy="94769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159288" y="3113389"/>
            <a:ext cx="15244190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58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URL</a:t>
            </a:r>
            <a:endParaRPr lang="en-US" sz="2880" dirty="0"/>
          </a:p>
        </p:txBody>
      </p:sp>
      <p:pic>
        <p:nvPicPr>
          <p:cNvPr id="12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2399" y="4087395"/>
            <a:ext cx="15671960" cy="947690"/>
          </a:xfrm>
          <a:prstGeom prst="rect">
            <a:avLst/>
          </a:prstGeom>
        </p:spPr>
      </p:pic>
      <p:pic>
        <p:nvPicPr>
          <p:cNvPr id="13" name="Image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185" y="5244276"/>
            <a:ext cx="15671960" cy="947690"/>
          </a:xfrm>
          <a:prstGeom prst="rect">
            <a:avLst/>
          </a:prstGeom>
        </p:spPr>
      </p:pic>
      <p:pic>
        <p:nvPicPr>
          <p:cNvPr id="14" name="Image 6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1613" y="6401157"/>
            <a:ext cx="15671960" cy="947690"/>
          </a:xfrm>
          <a:prstGeom prst="rect">
            <a:avLst/>
          </a:prstGeom>
        </p:spPr>
      </p:pic>
      <p:pic>
        <p:nvPicPr>
          <p:cNvPr id="15" name="Image 7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2326" y="7558037"/>
            <a:ext cx="15671960" cy="947690"/>
          </a:xfrm>
          <a:prstGeom prst="rect">
            <a:avLst/>
          </a:prstGeom>
        </p:spPr>
      </p:pic>
      <p:sp>
        <p:nvSpPr>
          <p:cNvPr id="16" name="Text 6"/>
          <p:cNvSpPr/>
          <p:nvPr/>
        </p:nvSpPr>
        <p:spPr>
          <a:xfrm>
            <a:off x="1156145" y="4274391"/>
            <a:ext cx="15244190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58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URL</a:t>
            </a:r>
            <a:endParaRPr lang="en-US" sz="2880" dirty="0"/>
          </a:p>
        </p:txBody>
      </p:sp>
      <p:sp>
        <p:nvSpPr>
          <p:cNvPr id="17" name="Text 7"/>
          <p:cNvSpPr/>
          <p:nvPr/>
        </p:nvSpPr>
        <p:spPr>
          <a:xfrm>
            <a:off x="1157716" y="5435394"/>
            <a:ext cx="15244190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58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URL</a:t>
            </a:r>
            <a:endParaRPr lang="en-US" sz="2880" dirty="0"/>
          </a:p>
        </p:txBody>
      </p:sp>
      <p:sp>
        <p:nvSpPr>
          <p:cNvPr id="18" name="Text 8"/>
          <p:cNvSpPr/>
          <p:nvPr/>
        </p:nvSpPr>
        <p:spPr>
          <a:xfrm>
            <a:off x="1154573" y="6596396"/>
            <a:ext cx="15244190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58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URL</a:t>
            </a:r>
            <a:endParaRPr lang="en-US" sz="2880" dirty="0"/>
          </a:p>
        </p:txBody>
      </p:sp>
      <p:sp>
        <p:nvSpPr>
          <p:cNvPr id="19" name="Text 9"/>
          <p:cNvSpPr/>
          <p:nvPr/>
        </p:nvSpPr>
        <p:spPr>
          <a:xfrm>
            <a:off x="1156145" y="7757398"/>
            <a:ext cx="15244190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58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URL</a:t>
            </a:r>
            <a:endParaRPr lang="en-US" sz="2880" dirty="0"/>
          </a:p>
        </p:txBody>
      </p:sp>
      <p:pic>
        <p:nvPicPr>
          <p:cNvPr id="20" name="Image 8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1582019" y="8505777"/>
            <a:ext cx="5387673" cy="4663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3672" kern="0" spc="37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Make your Homepage</a:t>
            </a:r>
            <a:endParaRPr lang="en-US" sz="3672" dirty="0"/>
          </a:p>
        </p:txBody>
      </p:sp>
      <p:sp>
        <p:nvSpPr>
          <p:cNvPr id="4" name="Text 1"/>
          <p:cNvSpPr/>
          <p:nvPr/>
        </p:nvSpPr>
        <p:spPr>
          <a:xfrm>
            <a:off x="12689015" y="8107299"/>
            <a:ext cx="4280821" cy="3017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376" kern="0" spc="24" dirty="0">
                <a:solidFill>
                  <a:srgbClr val="333D4B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Design Research Lab</a:t>
            </a:r>
            <a:endParaRPr lang="en-US" sz="2376" dirty="0"/>
          </a:p>
        </p:txBody>
      </p:sp>
      <p:sp>
        <p:nvSpPr>
          <p:cNvPr id="5" name="Text 2"/>
          <p:cNvSpPr/>
          <p:nvPr/>
        </p:nvSpPr>
        <p:spPr>
          <a:xfrm>
            <a:off x="645224" y="7506510"/>
            <a:ext cx="1157288" cy="17373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68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Contact Us</a:t>
            </a:r>
            <a:endParaRPr lang="en-US" sz="1368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8679" y="7592198"/>
            <a:ext cx="2958227" cy="9144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41795" y="7928848"/>
            <a:ext cx="1157288" cy="1828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40" kern="0" spc="-14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홈페이지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641937" y="8165592"/>
            <a:ext cx="2190845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872" kern="0" spc="-9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visuallab.kr</a:t>
            </a:r>
            <a:endParaRPr lang="en-US" sz="1872" dirty="0"/>
          </a:p>
        </p:txBody>
      </p:sp>
      <p:sp>
        <p:nvSpPr>
          <p:cNvPr id="9" name="Text 5"/>
          <p:cNvSpPr/>
          <p:nvPr/>
        </p:nvSpPr>
        <p:spPr>
          <a:xfrm>
            <a:off x="641795" y="8820817"/>
            <a:ext cx="1157288" cy="1828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40" kern="0" spc="-14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대표전화</a:t>
            </a:r>
            <a:endParaRPr lang="en-US" sz="1440" dirty="0"/>
          </a:p>
        </p:txBody>
      </p:sp>
      <p:sp>
        <p:nvSpPr>
          <p:cNvPr id="10" name="Text 6"/>
          <p:cNvSpPr/>
          <p:nvPr/>
        </p:nvSpPr>
        <p:spPr>
          <a:xfrm>
            <a:off x="641937" y="9022413"/>
            <a:ext cx="1539621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872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1600-9715</a:t>
            </a:r>
            <a:endParaRPr lang="en-US" sz="1872" dirty="0"/>
          </a:p>
        </p:txBody>
      </p:sp>
      <p:sp>
        <p:nvSpPr>
          <p:cNvPr id="11" name="Text 7"/>
          <p:cNvSpPr/>
          <p:nvPr/>
        </p:nvSpPr>
        <p:spPr>
          <a:xfrm>
            <a:off x="2519601" y="8820960"/>
            <a:ext cx="1157288" cy="1828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40" kern="0" spc="-14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대표이메일</a:t>
            </a:r>
            <a:endParaRPr lang="en-US" sz="1440" dirty="0"/>
          </a:p>
        </p:txBody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952" y="6762096"/>
            <a:ext cx="1861661" cy="465344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2519601" y="9017127"/>
            <a:ext cx="2559320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872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info@visuallab.kr</a:t>
            </a:r>
            <a:endParaRPr lang="en-US" sz="1872" dirty="0"/>
          </a:p>
        </p:txBody>
      </p:sp>
      <p:pic>
        <p:nvPicPr>
          <p:cNvPr id="14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9657" y="7965191"/>
            <a:ext cx="475345" cy="474059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651939" y="1845088"/>
            <a:ext cx="10338721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수고 많으셨습니다</a:t>
            </a:r>
            <a:endParaRPr lang="en-US" sz="5328" dirty="0"/>
          </a:p>
        </p:txBody>
      </p:sp>
      <p:sp>
        <p:nvSpPr>
          <p:cNvPr id="16" name="Text 10"/>
          <p:cNvSpPr/>
          <p:nvPr/>
        </p:nvSpPr>
        <p:spPr>
          <a:xfrm>
            <a:off x="651939" y="2943939"/>
            <a:ext cx="12068223" cy="6172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40" kern="0" spc="-65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꼼꼼히 작성해주신만큼 예쁜 홈페이지로 보답드리겠습니다</a:t>
            </a:r>
            <a:endParaRPr lang="en-US" sz="3240" dirty="0"/>
          </a:p>
        </p:txBody>
      </p:sp>
      <p:sp>
        <p:nvSpPr>
          <p:cNvPr id="17" name="Text 11"/>
          <p:cNvSpPr/>
          <p:nvPr/>
        </p:nvSpPr>
        <p:spPr>
          <a:xfrm>
            <a:off x="13509831" y="9109424"/>
            <a:ext cx="3460004" cy="2341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512" kern="0" spc="-44" dirty="0">
                <a:solidFill>
                  <a:srgbClr val="6B7684"/>
                </a:solidFill>
                <a:latin typeface="Pretendard-Regular" pitchFamily="34" charset="0"/>
                <a:ea typeface="Pretendard-Regular" pitchFamily="34" charset="-122"/>
                <a:cs typeface="Pretendard-Regular" pitchFamily="34" charset="-120"/>
              </a:rPr>
              <a:t>ⓒ 비쥬얼랩 2025 All Rights Reserved.</a:t>
            </a:r>
            <a:endParaRPr lang="en-US" sz="1512" dirty="0"/>
          </a:p>
        </p:txBody>
      </p:sp>
      <p:sp>
        <p:nvSpPr>
          <p:cNvPr id="18" name="Text 12"/>
          <p:cNvSpPr/>
          <p:nvPr/>
        </p:nvSpPr>
        <p:spPr>
          <a:xfrm>
            <a:off x="641937" y="4458557"/>
            <a:ext cx="8625364" cy="21945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52" kern="0" spc="-35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위 홈페이지 기획안은 비쥬얼랩이 제작하였으며, 기획안 구성 및 활용 등은 저작권법에 의해 보호되고 있습니다. </a:t>
            </a:r>
            <a:endParaRPr lang="en-US" sz="1152" dirty="0"/>
          </a:p>
        </p:txBody>
      </p:sp>
      <p:sp>
        <p:nvSpPr>
          <p:cNvPr id="19" name="Text 13"/>
          <p:cNvSpPr/>
          <p:nvPr/>
        </p:nvSpPr>
        <p:spPr>
          <a:xfrm>
            <a:off x="641937" y="4750308"/>
            <a:ext cx="8625364" cy="21945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52" kern="0" spc="-35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본 문구에 명시된 바에 따라, PPT의  복제, 배포, 상업적 활용은 엄격히 금지되어 있습니다. </a:t>
            </a:r>
            <a:endParaRPr lang="en-US" sz="1152" dirty="0"/>
          </a:p>
        </p:txBody>
      </p:sp>
      <p:pic>
        <p:nvPicPr>
          <p:cNvPr id="20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972" y="2930515"/>
            <a:ext cx="15668816" cy="9144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31801" y="8983105"/>
            <a:ext cx="1381030" cy="345186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1323594" y="9015698"/>
            <a:ext cx="2458450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제작 목적</a:t>
            </a:r>
            <a:endParaRPr lang="en-US" sz="1656" dirty="0"/>
          </a:p>
        </p:txBody>
      </p:sp>
      <p:sp>
        <p:nvSpPr>
          <p:cNvPr id="6" name="Text 1"/>
          <p:cNvSpPr/>
          <p:nvPr/>
        </p:nvSpPr>
        <p:spPr>
          <a:xfrm>
            <a:off x="943975" y="9008697"/>
            <a:ext cx="401479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01</a:t>
            </a:r>
            <a:endParaRPr lang="en-US" sz="1656" dirty="0"/>
          </a:p>
        </p:txBody>
      </p:sp>
      <p:sp>
        <p:nvSpPr>
          <p:cNvPr id="7" name="Text 2"/>
          <p:cNvSpPr/>
          <p:nvPr/>
        </p:nvSpPr>
        <p:spPr>
          <a:xfrm>
            <a:off x="943975" y="767382"/>
            <a:ext cx="8897826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Q. 왜 이 홈페이지를 만드시나요?</a:t>
            </a:r>
            <a:endParaRPr lang="en-US" sz="5328" dirty="0"/>
          </a:p>
        </p:txBody>
      </p:sp>
      <p:sp>
        <p:nvSpPr>
          <p:cNvPr id="8" name="Text 3"/>
          <p:cNvSpPr/>
          <p:nvPr/>
        </p:nvSpPr>
        <p:spPr>
          <a:xfrm>
            <a:off x="943975" y="2209133"/>
            <a:ext cx="7386352" cy="6172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40" kern="0" spc="-65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홈페이지의 주요 목적은 무엇인가요?</a:t>
            </a:r>
            <a:endParaRPr lang="en-US" sz="3240" dirty="0"/>
          </a:p>
        </p:txBody>
      </p:sp>
      <p:sp>
        <p:nvSpPr>
          <p:cNvPr id="9" name="Text 4"/>
          <p:cNvSpPr/>
          <p:nvPr/>
        </p:nvSpPr>
        <p:spPr>
          <a:xfrm>
            <a:off x="1159288" y="3113389"/>
            <a:ext cx="10492597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58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예: 제품 판매, 브랜드 소개, 상담 유도, 예약 접수 등</a:t>
            </a:r>
            <a:endParaRPr lang="en-US" sz="288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118" y="5030370"/>
            <a:ext cx="15668816" cy="91440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44118" y="4308967"/>
            <a:ext cx="8732091" cy="6172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40" kern="0" spc="-65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어떤 사람이 주로 방문할까요? 타겟은 누구인가요?</a:t>
            </a:r>
            <a:endParaRPr lang="en-US" sz="3240" dirty="0"/>
          </a:p>
        </p:txBody>
      </p:sp>
      <p:sp>
        <p:nvSpPr>
          <p:cNvPr id="12" name="Text 6"/>
          <p:cNvSpPr/>
          <p:nvPr/>
        </p:nvSpPr>
        <p:spPr>
          <a:xfrm>
            <a:off x="1159431" y="5213223"/>
            <a:ext cx="10492597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58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예: 20~30대 여성, 카페 창업 예정자, B2B 담당자 등</a:t>
            </a:r>
            <a:endParaRPr lang="en-US" sz="288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255" y="7195542"/>
            <a:ext cx="15668816" cy="914400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944261" y="6474238"/>
            <a:ext cx="9515618" cy="6172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40" kern="0" spc="-65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방문자가 홈페이지에서 무엇을 얻어가야 하나요?</a:t>
            </a:r>
            <a:endParaRPr lang="en-US" sz="3240" dirty="0"/>
          </a:p>
        </p:txBody>
      </p:sp>
      <p:sp>
        <p:nvSpPr>
          <p:cNvPr id="15" name="Text 8"/>
          <p:cNvSpPr/>
          <p:nvPr/>
        </p:nvSpPr>
        <p:spPr>
          <a:xfrm>
            <a:off x="1159574" y="7378351"/>
            <a:ext cx="10492597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58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예: 상품 정보, 브랜드 스토리, 상담 신청, 위치 확인 등</a:t>
            </a:r>
            <a:endParaRPr lang="en-US" sz="2880" dirty="0"/>
          </a:p>
        </p:txBody>
      </p:sp>
      <p:pic>
        <p:nvPicPr>
          <p:cNvPr id="16" name="Image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95586" y="986336"/>
            <a:ext cx="1787223" cy="389334"/>
          </a:xfrm>
          <a:prstGeom prst="rect">
            <a:avLst/>
          </a:prstGeom>
        </p:spPr>
      </p:pic>
      <p:sp>
        <p:nvSpPr>
          <p:cNvPr id="17" name="Text 9"/>
          <p:cNvSpPr/>
          <p:nvPr/>
        </p:nvSpPr>
        <p:spPr>
          <a:xfrm>
            <a:off x="14415373" y="979837"/>
            <a:ext cx="2197560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칸 안에 입력해주세요</a:t>
            </a:r>
            <a:endParaRPr lang="en-US" sz="2088" dirty="0"/>
          </a:p>
        </p:txBody>
      </p:sp>
      <p:pic>
        <p:nvPicPr>
          <p:cNvPr id="18" name="Image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1801" y="8983102"/>
            <a:ext cx="1381030" cy="345186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323594" y="9015698"/>
            <a:ext cx="2458450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색상 설정</a:t>
            </a:r>
            <a:endParaRPr lang="en-US" sz="1656" dirty="0"/>
          </a:p>
        </p:txBody>
      </p:sp>
      <p:sp>
        <p:nvSpPr>
          <p:cNvPr id="5" name="Text 1"/>
          <p:cNvSpPr/>
          <p:nvPr/>
        </p:nvSpPr>
        <p:spPr>
          <a:xfrm>
            <a:off x="943975" y="9008697"/>
            <a:ext cx="401479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02</a:t>
            </a:r>
            <a:endParaRPr lang="en-US" sz="1656" dirty="0"/>
          </a:p>
        </p:txBody>
      </p:sp>
      <p:sp>
        <p:nvSpPr>
          <p:cNvPr id="6" name="Text 2"/>
          <p:cNvSpPr/>
          <p:nvPr/>
        </p:nvSpPr>
        <p:spPr>
          <a:xfrm>
            <a:off x="943975" y="767382"/>
            <a:ext cx="9662922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Q. 브랜드 색상이 어떻게 되시나요?</a:t>
            </a:r>
            <a:endParaRPr lang="en-US" sz="5328" dirty="0"/>
          </a:p>
        </p:txBody>
      </p:sp>
      <p:sp>
        <p:nvSpPr>
          <p:cNvPr id="7" name="Text 3"/>
          <p:cNvSpPr/>
          <p:nvPr/>
        </p:nvSpPr>
        <p:spPr>
          <a:xfrm>
            <a:off x="13382816" y="849249"/>
            <a:ext cx="3230118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동그라미의 색을 변경해주세요</a:t>
            </a:r>
            <a:endParaRPr lang="en-US" sz="2088" dirty="0"/>
          </a:p>
        </p:txBody>
      </p:sp>
      <p:sp>
        <p:nvSpPr>
          <p:cNvPr id="8" name="Text 4"/>
          <p:cNvSpPr/>
          <p:nvPr/>
        </p:nvSpPr>
        <p:spPr>
          <a:xfrm>
            <a:off x="10900791" y="1218867"/>
            <a:ext cx="5712000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로고가 이미 있으디사면 로고 이미지를 첨부해주세요</a:t>
            </a:r>
            <a:endParaRPr lang="en-US" sz="2088" dirty="0"/>
          </a:p>
        </p:txBody>
      </p:sp>
      <p:sp>
        <p:nvSpPr>
          <p:cNvPr id="12" name="Text 5"/>
          <p:cNvSpPr/>
          <p:nvPr/>
        </p:nvSpPr>
        <p:spPr>
          <a:xfrm>
            <a:off x="1770936" y="6653832"/>
            <a:ext cx="1759649" cy="6172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240" kern="0" spc="-65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메인 색상</a:t>
            </a:r>
            <a:endParaRPr lang="en-US" sz="3240" dirty="0"/>
          </a:p>
        </p:txBody>
      </p:sp>
      <p:sp>
        <p:nvSpPr>
          <p:cNvPr id="13" name="Text 6"/>
          <p:cNvSpPr/>
          <p:nvPr/>
        </p:nvSpPr>
        <p:spPr>
          <a:xfrm>
            <a:off x="5985462" y="6653832"/>
            <a:ext cx="1958816" cy="6172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240" kern="0" spc="-65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포인트 색상</a:t>
            </a:r>
            <a:endParaRPr lang="en-US" sz="3240" dirty="0"/>
          </a:p>
        </p:txBody>
      </p:sp>
      <p:sp>
        <p:nvSpPr>
          <p:cNvPr id="14" name="Text 7"/>
          <p:cNvSpPr/>
          <p:nvPr/>
        </p:nvSpPr>
        <p:spPr>
          <a:xfrm>
            <a:off x="10399443" y="6653832"/>
            <a:ext cx="1759649" cy="6172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240" kern="0" spc="-65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바탕 색상</a:t>
            </a:r>
            <a:endParaRPr lang="en-US" sz="3240" dirty="0"/>
          </a:p>
        </p:txBody>
      </p:sp>
      <p:pic>
        <p:nvPicPr>
          <p:cNvPr id="15" name="Image 5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72210" y="3333454"/>
            <a:ext cx="2140696" cy="2474595"/>
          </a:xfrm>
          <a:prstGeom prst="rect">
            <a:avLst/>
          </a:prstGeom>
        </p:spPr>
      </p:pic>
      <p:pic>
        <p:nvPicPr>
          <p:cNvPr id="16" name="Image 6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  <p:sp>
        <p:nvSpPr>
          <p:cNvPr id="17" name="타원 16">
            <a:extLst>
              <a:ext uri="{FF2B5EF4-FFF2-40B4-BE49-F238E27FC236}">
                <a16:creationId xmlns:a16="http://schemas.microsoft.com/office/drawing/2014/main" id="{D77CC8A2-172E-0559-C9F9-22A87768BAB9}"/>
              </a:ext>
            </a:extLst>
          </p:cNvPr>
          <p:cNvSpPr/>
          <p:nvPr/>
        </p:nvSpPr>
        <p:spPr>
          <a:xfrm>
            <a:off x="965419" y="2860643"/>
            <a:ext cx="3370681" cy="3413427"/>
          </a:xfrm>
          <a:prstGeom prst="ellipse">
            <a:avLst/>
          </a:prstGeom>
          <a:solidFill>
            <a:srgbClr val="2D9B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9A1FFD5B-2DBD-6B92-B4B8-C3739F01D5AB}"/>
              </a:ext>
            </a:extLst>
          </p:cNvPr>
          <p:cNvSpPr/>
          <p:nvPr/>
        </p:nvSpPr>
        <p:spPr>
          <a:xfrm>
            <a:off x="5279529" y="2860643"/>
            <a:ext cx="3370681" cy="3413427"/>
          </a:xfrm>
          <a:prstGeom prst="ellipse">
            <a:avLst/>
          </a:prstGeom>
          <a:solidFill>
            <a:srgbClr val="71D6C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1D23B9DA-BAF4-38AE-8814-1EEF580B0974}"/>
              </a:ext>
            </a:extLst>
          </p:cNvPr>
          <p:cNvSpPr/>
          <p:nvPr/>
        </p:nvSpPr>
        <p:spPr>
          <a:xfrm>
            <a:off x="9606452" y="2863148"/>
            <a:ext cx="3370681" cy="3413427"/>
          </a:xfrm>
          <a:prstGeom prst="ellipse">
            <a:avLst/>
          </a:prstGeom>
          <a:solidFill>
            <a:srgbClr val="F0F3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0745" y="1165348"/>
            <a:ext cx="8336471" cy="5556266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" y="-4899"/>
            <a:ext cx="10274713" cy="988995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" y="27759"/>
            <a:ext cx="10263854" cy="9847231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829675" y="5527405"/>
            <a:ext cx="9662922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ko-KR" altLang="en-US" sz="5328" kern="0" spc="-155" dirty="0">
                <a:solidFill>
                  <a:srgbClr val="FFFFFF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로고도 한번에 맡기세요</a:t>
            </a:r>
            <a:r>
              <a:rPr lang="en-US" altLang="ko-KR" sz="5328" kern="0" spc="-155" dirty="0">
                <a:solidFill>
                  <a:srgbClr val="FFFFFF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!</a:t>
            </a:r>
            <a:endParaRPr lang="en-US" sz="5328" dirty="0"/>
          </a:p>
        </p:txBody>
      </p:sp>
      <p:sp>
        <p:nvSpPr>
          <p:cNvPr id="7" name="Text 1"/>
          <p:cNvSpPr/>
          <p:nvPr/>
        </p:nvSpPr>
        <p:spPr>
          <a:xfrm>
            <a:off x="829675" y="6352794"/>
            <a:ext cx="9662922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ko-KR" altLang="en-US" sz="5328" kern="0" spc="-155" dirty="0">
                <a:solidFill>
                  <a:srgbClr val="FFFFFF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기획안 작성</a:t>
            </a:r>
            <a:r>
              <a:rPr lang="en-US" sz="5328" kern="0" spc="-155" dirty="0">
                <a:solidFill>
                  <a:srgbClr val="FFFFFF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 한정 특가 SALE</a:t>
            </a:r>
            <a:endParaRPr lang="en-US" sz="5328" dirty="0"/>
          </a:p>
        </p:txBody>
      </p:sp>
      <p:sp>
        <p:nvSpPr>
          <p:cNvPr id="8" name="Text 2"/>
          <p:cNvSpPr/>
          <p:nvPr/>
        </p:nvSpPr>
        <p:spPr>
          <a:xfrm>
            <a:off x="829675" y="8514921"/>
            <a:ext cx="3336989" cy="46848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24" kern="0" spc="-88" dirty="0">
                <a:solidFill>
                  <a:srgbClr val="FFFFFF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브랜딩 매뉴얼북</a:t>
            </a:r>
            <a:endParaRPr lang="en-US" sz="3024" dirty="0"/>
          </a:p>
        </p:txBody>
      </p:sp>
      <p:sp>
        <p:nvSpPr>
          <p:cNvPr id="9" name="Text 3"/>
          <p:cNvSpPr/>
          <p:nvPr/>
        </p:nvSpPr>
        <p:spPr>
          <a:xfrm>
            <a:off x="829675" y="7783544"/>
            <a:ext cx="3336989" cy="46848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24" kern="0" spc="-88" dirty="0">
                <a:solidFill>
                  <a:srgbClr val="FFFFFF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일반 로고제작</a:t>
            </a:r>
            <a:endParaRPr lang="en-US" sz="3024" dirty="0"/>
          </a:p>
        </p:txBody>
      </p:sp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32437" y="8012221"/>
            <a:ext cx="2468880" cy="9144"/>
          </a:xfrm>
          <a:prstGeom prst="rect">
            <a:avLst/>
          </a:prstGeom>
        </p:spPr>
      </p:pic>
      <p:pic>
        <p:nvPicPr>
          <p:cNvPr id="11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32364" y="8743723"/>
            <a:ext cx="2468880" cy="9144"/>
          </a:xfrm>
          <a:prstGeom prst="rect">
            <a:avLst/>
          </a:prstGeom>
        </p:spPr>
      </p:pic>
      <p:sp>
        <p:nvSpPr>
          <p:cNvPr id="12" name="Text 4"/>
          <p:cNvSpPr/>
          <p:nvPr/>
        </p:nvSpPr>
        <p:spPr>
          <a:xfrm>
            <a:off x="7051024" y="7783544"/>
            <a:ext cx="2338007" cy="46848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3024" kern="0" spc="-88" dirty="0">
                <a:solidFill>
                  <a:srgbClr val="FFFFFF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80,000원</a:t>
            </a:r>
            <a:endParaRPr lang="en-US" sz="3024" dirty="0"/>
          </a:p>
        </p:txBody>
      </p:sp>
      <p:sp>
        <p:nvSpPr>
          <p:cNvPr id="13" name="Text 5"/>
          <p:cNvSpPr/>
          <p:nvPr/>
        </p:nvSpPr>
        <p:spPr>
          <a:xfrm>
            <a:off x="7051024" y="8515064"/>
            <a:ext cx="2338007" cy="46848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3024" kern="0" spc="-88" dirty="0">
                <a:solidFill>
                  <a:srgbClr val="FFFFFF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250,000원</a:t>
            </a:r>
            <a:endParaRPr lang="en-US" sz="3024" dirty="0"/>
          </a:p>
        </p:txBody>
      </p:sp>
      <p:sp>
        <p:nvSpPr>
          <p:cNvPr id="14" name="Text 6"/>
          <p:cNvSpPr/>
          <p:nvPr/>
        </p:nvSpPr>
        <p:spPr>
          <a:xfrm>
            <a:off x="6064472" y="8670512"/>
            <a:ext cx="1382601" cy="2788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800" strike="sngStrike" kern="0" spc="-52" dirty="0">
                <a:solidFill>
                  <a:srgbClr val="FFFFFF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300,000원</a:t>
            </a:r>
            <a:endParaRPr lang="en-US" sz="1800" dirty="0"/>
          </a:p>
        </p:txBody>
      </p:sp>
      <p:sp>
        <p:nvSpPr>
          <p:cNvPr id="15" name="Text 7"/>
          <p:cNvSpPr/>
          <p:nvPr/>
        </p:nvSpPr>
        <p:spPr>
          <a:xfrm>
            <a:off x="6252210" y="7906274"/>
            <a:ext cx="1382601" cy="2788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800" strike="sngStrike" kern="0" spc="-52" dirty="0">
                <a:solidFill>
                  <a:srgbClr val="FFFFFF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120,000원</a:t>
            </a:r>
            <a:endParaRPr lang="en-US" sz="1800" dirty="0"/>
          </a:p>
        </p:txBody>
      </p:sp>
      <p:sp>
        <p:nvSpPr>
          <p:cNvPr id="16" name="Text 8"/>
          <p:cNvSpPr/>
          <p:nvPr/>
        </p:nvSpPr>
        <p:spPr>
          <a:xfrm>
            <a:off x="829675" y="9149715"/>
            <a:ext cx="4221528" cy="2341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ko-KR" altLang="en-US" sz="1512" kern="0" spc="-44" dirty="0">
                <a:solidFill>
                  <a:srgbClr val="FFFFFF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기획안 작성 </a:t>
            </a:r>
            <a:r>
              <a:rPr lang="en-US" sz="1512" kern="0" spc="-44" dirty="0">
                <a:solidFill>
                  <a:srgbClr val="FFFFFF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기간에만 </a:t>
            </a:r>
            <a:r>
              <a:rPr lang="ko-KR" altLang="en-US" sz="1512" kern="0" spc="-44" dirty="0">
                <a:solidFill>
                  <a:srgbClr val="FFFFFF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할인</a:t>
            </a:r>
            <a:r>
              <a:rPr lang="en-US" sz="1512" kern="0" spc="-44" dirty="0">
                <a:solidFill>
                  <a:srgbClr val="FFFFFF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되는 금액입니다.</a:t>
            </a:r>
            <a:endParaRPr lang="en-US" sz="1512" dirty="0"/>
          </a:p>
        </p:txBody>
      </p:sp>
      <p:sp>
        <p:nvSpPr>
          <p:cNvPr id="17" name="Text 9"/>
          <p:cNvSpPr/>
          <p:nvPr/>
        </p:nvSpPr>
        <p:spPr>
          <a:xfrm>
            <a:off x="10633186" y="5901452"/>
            <a:ext cx="2686907" cy="37919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48" kern="0" spc="-71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브랜딩 매뉴얼북 예시</a:t>
            </a:r>
            <a:endParaRPr lang="en-US" sz="2448" dirty="0"/>
          </a:p>
        </p:txBody>
      </p:sp>
      <p:sp>
        <p:nvSpPr>
          <p:cNvPr id="18" name="Text 10"/>
          <p:cNvSpPr/>
          <p:nvPr/>
        </p:nvSpPr>
        <p:spPr>
          <a:xfrm>
            <a:off x="10633186" y="7007733"/>
            <a:ext cx="6011466" cy="2788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800" kern="0" spc="-52" dirty="0">
                <a:solidFill>
                  <a:srgbClr val="2D9BE6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심볼 + 컬러팔래트 + 로고 + 응용 + 판촉물(명함, 봉투 등) 2가지 포함</a:t>
            </a:r>
            <a:endParaRPr lang="en-US" sz="1800" dirty="0"/>
          </a:p>
        </p:txBody>
      </p:sp>
      <p:sp>
        <p:nvSpPr>
          <p:cNvPr id="19" name="Text 11"/>
          <p:cNvSpPr/>
          <p:nvPr/>
        </p:nvSpPr>
        <p:spPr>
          <a:xfrm>
            <a:off x="10633186" y="6443091"/>
            <a:ext cx="6679263" cy="32346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88" kern="0" spc="-61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사업 확장에 꼭 필요한 브랜딩의 기초가 되어줄 매뉴얼</a:t>
            </a:r>
            <a:endParaRPr lang="en-US" sz="2088" dirty="0"/>
          </a:p>
        </p:txBody>
      </p:sp>
      <p:pic>
        <p:nvPicPr>
          <p:cNvPr id="20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1801" y="8983102"/>
            <a:ext cx="1381030" cy="345186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323594" y="9015698"/>
            <a:ext cx="2458450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색상 설정</a:t>
            </a:r>
            <a:endParaRPr lang="en-US" sz="1656" dirty="0"/>
          </a:p>
        </p:txBody>
      </p:sp>
      <p:sp>
        <p:nvSpPr>
          <p:cNvPr id="5" name="Text 1"/>
          <p:cNvSpPr/>
          <p:nvPr/>
        </p:nvSpPr>
        <p:spPr>
          <a:xfrm>
            <a:off x="943975" y="9008697"/>
            <a:ext cx="401479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02</a:t>
            </a:r>
            <a:endParaRPr lang="en-US" sz="1656" dirty="0"/>
          </a:p>
        </p:txBody>
      </p:sp>
      <p:sp>
        <p:nvSpPr>
          <p:cNvPr id="6" name="Text 2"/>
          <p:cNvSpPr/>
          <p:nvPr/>
        </p:nvSpPr>
        <p:spPr>
          <a:xfrm>
            <a:off x="943975" y="767382"/>
            <a:ext cx="10338721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Q. 원하시는 분위기는 어떻게 되시나요?</a:t>
            </a:r>
            <a:endParaRPr lang="en-US" sz="5328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5586" y="986336"/>
            <a:ext cx="1787223" cy="38933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4415373" y="979837"/>
            <a:ext cx="2197560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칸 안에 입력해주세요</a:t>
            </a:r>
            <a:endParaRPr lang="en-US" sz="2088" dirty="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972" y="2930515"/>
            <a:ext cx="15668816" cy="914400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943975" y="2209133"/>
            <a:ext cx="12068223" cy="6172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40" kern="0" spc="-65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홈페이지에 들어왔을때 고객이 느꼈으면 하시는 느낌은 어떤 것인가요?</a:t>
            </a:r>
            <a:endParaRPr lang="en-US" sz="3240" dirty="0"/>
          </a:p>
        </p:txBody>
      </p:sp>
      <p:sp>
        <p:nvSpPr>
          <p:cNvPr id="11" name="Text 5"/>
          <p:cNvSpPr/>
          <p:nvPr/>
        </p:nvSpPr>
        <p:spPr>
          <a:xfrm>
            <a:off x="1159288" y="3113389"/>
            <a:ext cx="10492597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58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예: 밝은 느낌, 귀여운 느낌, 전문적 느낌</a:t>
            </a:r>
            <a:endParaRPr lang="en-US" sz="2880" dirty="0"/>
          </a:p>
        </p:txBody>
      </p:sp>
      <p:pic>
        <p:nvPicPr>
          <p:cNvPr id="12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118" y="5030370"/>
            <a:ext cx="15668816" cy="914400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944118" y="4308967"/>
            <a:ext cx="8732091" cy="6172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40" kern="0" spc="-65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전체적인 분위기에 대한 키워드를 입력해주세요.</a:t>
            </a:r>
            <a:endParaRPr lang="en-US" sz="3240" dirty="0"/>
          </a:p>
        </p:txBody>
      </p:sp>
      <p:sp>
        <p:nvSpPr>
          <p:cNvPr id="14" name="Text 7"/>
          <p:cNvSpPr/>
          <p:nvPr/>
        </p:nvSpPr>
        <p:spPr>
          <a:xfrm>
            <a:off x="1159431" y="5213223"/>
            <a:ext cx="10492597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58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예: 실험, 디지털, IT</a:t>
            </a:r>
            <a:endParaRPr lang="en-US" sz="2880" dirty="0"/>
          </a:p>
        </p:txBody>
      </p:sp>
      <p:pic>
        <p:nvPicPr>
          <p:cNvPr id="15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1801" y="8983102"/>
            <a:ext cx="1381030" cy="345186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323594" y="9015698"/>
            <a:ext cx="2458450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레퍼런스</a:t>
            </a:r>
            <a:endParaRPr lang="en-US" sz="1656" dirty="0"/>
          </a:p>
        </p:txBody>
      </p:sp>
      <p:sp>
        <p:nvSpPr>
          <p:cNvPr id="5" name="Text 1"/>
          <p:cNvSpPr/>
          <p:nvPr/>
        </p:nvSpPr>
        <p:spPr>
          <a:xfrm>
            <a:off x="943975" y="9008697"/>
            <a:ext cx="401479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03</a:t>
            </a:r>
            <a:endParaRPr lang="en-US" sz="1656" dirty="0"/>
          </a:p>
        </p:txBody>
      </p:sp>
      <p:sp>
        <p:nvSpPr>
          <p:cNvPr id="6" name="Text 2"/>
          <p:cNvSpPr/>
          <p:nvPr/>
        </p:nvSpPr>
        <p:spPr>
          <a:xfrm>
            <a:off x="943975" y="767382"/>
            <a:ext cx="10338721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Q. 마음에 드셨던 타사 홈페이지는?</a:t>
            </a:r>
            <a:endParaRPr lang="en-US" sz="5328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5586" y="986336"/>
            <a:ext cx="1787223" cy="38933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4415373" y="979837"/>
            <a:ext cx="2197560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칸 안에 입력해주세요</a:t>
            </a:r>
            <a:endParaRPr lang="en-US" sz="2088" dirty="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972" y="2930515"/>
            <a:ext cx="15668816" cy="947690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943975" y="2209133"/>
            <a:ext cx="12068223" cy="6172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40" kern="0" spc="-65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가장 좋았던 레퍼런스 사이트 주소와 좋았던 점을 기입해주세요</a:t>
            </a:r>
            <a:endParaRPr lang="en-US" sz="3240" dirty="0"/>
          </a:p>
        </p:txBody>
      </p:sp>
      <p:sp>
        <p:nvSpPr>
          <p:cNvPr id="11" name="Text 5"/>
          <p:cNvSpPr/>
          <p:nvPr/>
        </p:nvSpPr>
        <p:spPr>
          <a:xfrm>
            <a:off x="1159288" y="3113389"/>
            <a:ext cx="10492597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58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예: https://visuallab.kr</a:t>
            </a:r>
            <a:endParaRPr lang="en-US" sz="2880" dirty="0"/>
          </a:p>
        </p:txBody>
      </p:sp>
      <p:pic>
        <p:nvPicPr>
          <p:cNvPr id="12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118" y="4035750"/>
            <a:ext cx="15668816" cy="947690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1159431" y="4218527"/>
            <a:ext cx="10492597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58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예: 밝은 느낌, 전문적 느낌</a:t>
            </a:r>
            <a:endParaRPr lang="en-US" sz="2880" dirty="0"/>
          </a:p>
        </p:txBody>
      </p:sp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899" y="6234279"/>
            <a:ext cx="15668816" cy="94769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943975" y="5512975"/>
            <a:ext cx="12068223" cy="6172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40" kern="0" spc="-65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두번째로 좋았던 레퍼런스 사이트 주소와 좋았던 점을 기입해주세요</a:t>
            </a:r>
            <a:endParaRPr lang="en-US" sz="3240" dirty="0"/>
          </a:p>
        </p:txBody>
      </p:sp>
      <p:sp>
        <p:nvSpPr>
          <p:cNvPr id="16" name="Text 8"/>
          <p:cNvSpPr/>
          <p:nvPr/>
        </p:nvSpPr>
        <p:spPr>
          <a:xfrm>
            <a:off x="1159288" y="6417088"/>
            <a:ext cx="10492597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58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예: https://keepgrowing.co.kr</a:t>
            </a:r>
            <a:endParaRPr lang="en-US" sz="2880" dirty="0"/>
          </a:p>
        </p:txBody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045" y="7339514"/>
            <a:ext cx="15668816" cy="947690"/>
          </a:xfrm>
          <a:prstGeom prst="rect">
            <a:avLst/>
          </a:prstGeom>
        </p:spPr>
      </p:pic>
      <p:sp>
        <p:nvSpPr>
          <p:cNvPr id="18" name="Text 9"/>
          <p:cNvSpPr/>
          <p:nvPr/>
        </p:nvSpPr>
        <p:spPr>
          <a:xfrm>
            <a:off x="1159431" y="7522369"/>
            <a:ext cx="10492597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80" kern="0" spc="-58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예: 게시판의 디자인 스타일</a:t>
            </a:r>
            <a:endParaRPr lang="en-US" sz="2880" dirty="0"/>
          </a:p>
        </p:txBody>
      </p:sp>
      <p:pic>
        <p:nvPicPr>
          <p:cNvPr id="19" name="Image 7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1801" y="8983102"/>
            <a:ext cx="1381030" cy="345186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323594" y="9015698"/>
            <a:ext cx="2458450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사이트맵</a:t>
            </a:r>
            <a:endParaRPr lang="en-US" sz="1656" dirty="0"/>
          </a:p>
        </p:txBody>
      </p:sp>
      <p:sp>
        <p:nvSpPr>
          <p:cNvPr id="5" name="Text 1"/>
          <p:cNvSpPr/>
          <p:nvPr/>
        </p:nvSpPr>
        <p:spPr>
          <a:xfrm>
            <a:off x="943975" y="9008697"/>
            <a:ext cx="401479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04</a:t>
            </a:r>
            <a:endParaRPr lang="en-US" sz="1656" dirty="0"/>
          </a:p>
        </p:txBody>
      </p:sp>
      <p:sp>
        <p:nvSpPr>
          <p:cNvPr id="6" name="Text 2"/>
          <p:cNvSpPr/>
          <p:nvPr/>
        </p:nvSpPr>
        <p:spPr>
          <a:xfrm>
            <a:off x="943975" y="767382"/>
            <a:ext cx="10338721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Q. 사이트 구조는 어떻게 기획하셨나요?</a:t>
            </a:r>
            <a:endParaRPr lang="en-US" sz="5328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94827" y="986336"/>
            <a:ext cx="1087993" cy="38933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4415373" y="979837"/>
            <a:ext cx="2197560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칸 안에 입력해주세요</a:t>
            </a:r>
            <a:endParaRPr lang="en-US" sz="2088" dirty="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972" y="2630837"/>
            <a:ext cx="2098405" cy="692801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1049417" y="2785205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비쥬얼랩 소개</a:t>
            </a:r>
            <a:endParaRPr lang="en-US" sz="2016" dirty="0"/>
          </a:p>
        </p:txBody>
      </p:sp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092347" y="986409"/>
            <a:ext cx="1087993" cy="389334"/>
          </a:xfrm>
          <a:prstGeom prst="rect">
            <a:avLst/>
          </a:prstGeom>
        </p:spPr>
      </p:pic>
      <p:pic>
        <p:nvPicPr>
          <p:cNvPr id="12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05749" y="3412375"/>
            <a:ext cx="2098405" cy="498777"/>
          </a:xfrm>
          <a:prstGeom prst="rect">
            <a:avLst/>
          </a:prstGeom>
        </p:spPr>
      </p:pic>
      <p:pic>
        <p:nvPicPr>
          <p:cNvPr id="13" name="Image 6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5749" y="2630974"/>
            <a:ext cx="2098405" cy="692801"/>
          </a:xfrm>
          <a:prstGeom prst="rect">
            <a:avLst/>
          </a:prstGeom>
        </p:spPr>
      </p:pic>
      <p:sp>
        <p:nvSpPr>
          <p:cNvPr id="14" name="Text 5"/>
          <p:cNvSpPr/>
          <p:nvPr/>
        </p:nvSpPr>
        <p:spPr>
          <a:xfrm>
            <a:off x="3313271" y="2785348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제작 종류</a:t>
            </a:r>
            <a:endParaRPr lang="en-US" sz="2016" dirty="0"/>
          </a:p>
        </p:txBody>
      </p:sp>
      <p:pic>
        <p:nvPicPr>
          <p:cNvPr id="15" name="Image 7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7527" y="2630837"/>
            <a:ext cx="2098405" cy="692801"/>
          </a:xfrm>
          <a:prstGeom prst="rect">
            <a:avLst/>
          </a:prstGeom>
        </p:spPr>
      </p:pic>
      <p:sp>
        <p:nvSpPr>
          <p:cNvPr id="16" name="Text 6"/>
          <p:cNvSpPr/>
          <p:nvPr/>
        </p:nvSpPr>
        <p:spPr>
          <a:xfrm>
            <a:off x="5576983" y="2785348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관리 대행</a:t>
            </a:r>
            <a:endParaRPr lang="en-US" sz="2016" dirty="0"/>
          </a:p>
        </p:txBody>
      </p:sp>
      <p:pic>
        <p:nvPicPr>
          <p:cNvPr id="17" name="Image 8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9304" y="2630974"/>
            <a:ext cx="2098405" cy="692801"/>
          </a:xfrm>
          <a:prstGeom prst="rect">
            <a:avLst/>
          </a:prstGeom>
        </p:spPr>
      </p:pic>
      <p:sp>
        <p:nvSpPr>
          <p:cNvPr id="18" name="Text 7"/>
          <p:cNvSpPr/>
          <p:nvPr/>
        </p:nvSpPr>
        <p:spPr>
          <a:xfrm>
            <a:off x="7840837" y="2785348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포트폴리오</a:t>
            </a:r>
            <a:endParaRPr lang="en-US" sz="2016" dirty="0"/>
          </a:p>
        </p:txBody>
      </p:sp>
      <p:pic>
        <p:nvPicPr>
          <p:cNvPr id="19" name="Image 9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91100" y="2630974"/>
            <a:ext cx="2098405" cy="692801"/>
          </a:xfrm>
          <a:prstGeom prst="rect">
            <a:avLst/>
          </a:prstGeom>
        </p:spPr>
      </p:pic>
      <p:sp>
        <p:nvSpPr>
          <p:cNvPr id="20" name="Text 8"/>
          <p:cNvSpPr/>
          <p:nvPr/>
        </p:nvSpPr>
        <p:spPr>
          <a:xfrm>
            <a:off x="10104692" y="2785348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문의하기</a:t>
            </a:r>
            <a:endParaRPr lang="en-US" sz="2016" dirty="0"/>
          </a:p>
        </p:txBody>
      </p:sp>
      <p:sp>
        <p:nvSpPr>
          <p:cNvPr id="21" name="Text 9"/>
          <p:cNvSpPr/>
          <p:nvPr/>
        </p:nvSpPr>
        <p:spPr>
          <a:xfrm>
            <a:off x="3319129" y="3454003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베이직 타입</a:t>
            </a:r>
            <a:endParaRPr lang="en-US" sz="2016" dirty="0"/>
          </a:p>
        </p:txBody>
      </p:sp>
      <p:pic>
        <p:nvPicPr>
          <p:cNvPr id="22" name="Image 10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05603" y="3988730"/>
            <a:ext cx="2098405" cy="498777"/>
          </a:xfrm>
          <a:prstGeom prst="rect">
            <a:avLst/>
          </a:prstGeom>
        </p:spPr>
      </p:pic>
      <p:sp>
        <p:nvSpPr>
          <p:cNvPr id="23" name="Text 10"/>
          <p:cNvSpPr/>
          <p:nvPr/>
        </p:nvSpPr>
        <p:spPr>
          <a:xfrm>
            <a:off x="3318986" y="4030361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하이엔드 타입</a:t>
            </a:r>
            <a:endParaRPr lang="en-US" sz="2016" dirty="0"/>
          </a:p>
        </p:txBody>
      </p:sp>
      <p:pic>
        <p:nvPicPr>
          <p:cNvPr id="24" name="Image 11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3" y="5912"/>
            <a:ext cx="17579339" cy="9869662"/>
          </a:xfrm>
          <a:prstGeom prst="rect">
            <a:avLst/>
          </a:prstGeom>
        </p:spPr>
      </p:pic>
      <p:pic>
        <p:nvPicPr>
          <p:cNvPr id="25" name="Image 12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2" y="3811338"/>
            <a:ext cx="17579339" cy="2253282"/>
          </a:xfrm>
          <a:prstGeom prst="rect">
            <a:avLst/>
          </a:prstGeom>
        </p:spPr>
      </p:pic>
      <p:sp>
        <p:nvSpPr>
          <p:cNvPr id="26" name="Text 11"/>
          <p:cNvSpPr/>
          <p:nvPr/>
        </p:nvSpPr>
        <p:spPr>
          <a:xfrm>
            <a:off x="3608880" y="3989356"/>
            <a:ext cx="10338721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328" kern="0" spc="-155" dirty="0">
                <a:solidFill>
                  <a:srgbClr val="2D9BE6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작성 예시</a:t>
            </a:r>
            <a:endParaRPr lang="en-US" sz="5328" dirty="0"/>
          </a:p>
        </p:txBody>
      </p:sp>
      <p:sp>
        <p:nvSpPr>
          <p:cNvPr id="27" name="Text 12"/>
          <p:cNvSpPr/>
          <p:nvPr/>
        </p:nvSpPr>
        <p:spPr>
          <a:xfrm>
            <a:off x="5750862" y="5123498"/>
            <a:ext cx="6054614" cy="32346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88" kern="0" spc="-61" dirty="0">
                <a:solidFill>
                  <a:srgbClr val="2D9BE6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위 페이지는 작성 방법 예시를 보여드리는 페이지 입니다.</a:t>
            </a:r>
            <a:endParaRPr lang="en-US" sz="2088" dirty="0"/>
          </a:p>
        </p:txBody>
      </p:sp>
      <p:sp>
        <p:nvSpPr>
          <p:cNvPr id="28" name="Text 13"/>
          <p:cNvSpPr/>
          <p:nvPr/>
        </p:nvSpPr>
        <p:spPr>
          <a:xfrm>
            <a:off x="5750862" y="5446967"/>
            <a:ext cx="6054614" cy="32346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88" kern="0" spc="-61" dirty="0">
                <a:solidFill>
                  <a:srgbClr val="2D9BE6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다음 페이지에서 기입해주세요</a:t>
            </a:r>
            <a:endParaRPr lang="en-US" sz="2088" dirty="0"/>
          </a:p>
        </p:txBody>
      </p:sp>
      <p:pic>
        <p:nvPicPr>
          <p:cNvPr id="29" name="Image 13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1801" y="8983102"/>
            <a:ext cx="1381030" cy="345186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323594" y="9015698"/>
            <a:ext cx="2458450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사이트맵</a:t>
            </a:r>
            <a:endParaRPr lang="en-US" sz="1656" dirty="0"/>
          </a:p>
        </p:txBody>
      </p:sp>
      <p:sp>
        <p:nvSpPr>
          <p:cNvPr id="5" name="Text 1"/>
          <p:cNvSpPr/>
          <p:nvPr/>
        </p:nvSpPr>
        <p:spPr>
          <a:xfrm>
            <a:off x="943975" y="9008697"/>
            <a:ext cx="401479" cy="25646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56" kern="0" spc="-66" dirty="0">
                <a:solidFill>
                  <a:srgbClr val="333D4B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04</a:t>
            </a:r>
            <a:endParaRPr lang="en-US" sz="1656" dirty="0"/>
          </a:p>
        </p:txBody>
      </p:sp>
      <p:sp>
        <p:nvSpPr>
          <p:cNvPr id="6" name="Text 2"/>
          <p:cNvSpPr/>
          <p:nvPr/>
        </p:nvSpPr>
        <p:spPr>
          <a:xfrm>
            <a:off x="943975" y="767382"/>
            <a:ext cx="10338721" cy="82538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5328" kern="0" spc="-155" dirty="0">
                <a:solidFill>
                  <a:srgbClr val="333D4B"/>
                </a:solidFill>
                <a:latin typeface="Pretendard-Bold" pitchFamily="34" charset="0"/>
                <a:ea typeface="Pretendard-Bold" pitchFamily="34" charset="-122"/>
                <a:cs typeface="Pretendard-Bold" pitchFamily="34" charset="-120"/>
              </a:rPr>
              <a:t>Q. 사이트 구조는 어떻게 기획하셨나요?</a:t>
            </a:r>
            <a:endParaRPr lang="en-US" sz="5328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94827" y="986336"/>
            <a:ext cx="1087993" cy="38933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4415373" y="979837"/>
            <a:ext cx="2197560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칸 안에 입력해주세요</a:t>
            </a:r>
            <a:endParaRPr lang="en-US" sz="2088" dirty="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972" y="3412238"/>
            <a:ext cx="2098405" cy="498777"/>
          </a:xfrm>
          <a:prstGeom prst="rect">
            <a:avLst/>
          </a:prstGeom>
        </p:spPr>
      </p:pic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3972" y="2630839"/>
            <a:ext cx="2098405" cy="692801"/>
          </a:xfrm>
          <a:prstGeom prst="rect">
            <a:avLst/>
          </a:prstGeom>
        </p:spPr>
      </p:pic>
      <p:sp>
        <p:nvSpPr>
          <p:cNvPr id="11" name="Text 4"/>
          <p:cNvSpPr/>
          <p:nvPr/>
        </p:nvSpPr>
        <p:spPr>
          <a:xfrm>
            <a:off x="1049417" y="2785205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대메뉴</a:t>
            </a:r>
            <a:endParaRPr lang="en-US" sz="2016" dirty="0"/>
          </a:p>
        </p:txBody>
      </p:sp>
      <p:pic>
        <p:nvPicPr>
          <p:cNvPr id="12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092347" y="986409"/>
            <a:ext cx="1087993" cy="389334"/>
          </a:xfrm>
          <a:prstGeom prst="rect">
            <a:avLst/>
          </a:prstGeom>
        </p:spPr>
      </p:pic>
      <p:pic>
        <p:nvPicPr>
          <p:cNvPr id="13" name="Image 6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5749" y="3412375"/>
            <a:ext cx="2098405" cy="498777"/>
          </a:xfrm>
          <a:prstGeom prst="rect">
            <a:avLst/>
          </a:prstGeom>
        </p:spPr>
      </p:pic>
      <p:pic>
        <p:nvPicPr>
          <p:cNvPr id="14" name="Image 7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5749" y="2630974"/>
            <a:ext cx="2098405" cy="692801"/>
          </a:xfrm>
          <a:prstGeom prst="rect">
            <a:avLst/>
          </a:prstGeom>
        </p:spPr>
      </p:pic>
      <p:sp>
        <p:nvSpPr>
          <p:cNvPr id="15" name="Text 5"/>
          <p:cNvSpPr/>
          <p:nvPr/>
        </p:nvSpPr>
        <p:spPr>
          <a:xfrm>
            <a:off x="3313271" y="2785348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대메뉴</a:t>
            </a:r>
            <a:endParaRPr lang="en-US" sz="2016" dirty="0"/>
          </a:p>
        </p:txBody>
      </p:sp>
      <p:pic>
        <p:nvPicPr>
          <p:cNvPr id="16" name="Image 8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7527" y="3412238"/>
            <a:ext cx="2098405" cy="498777"/>
          </a:xfrm>
          <a:prstGeom prst="rect">
            <a:avLst/>
          </a:prstGeom>
        </p:spPr>
      </p:pic>
      <p:pic>
        <p:nvPicPr>
          <p:cNvPr id="17" name="Image 9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67527" y="2630837"/>
            <a:ext cx="2098405" cy="692801"/>
          </a:xfrm>
          <a:prstGeom prst="rect">
            <a:avLst/>
          </a:prstGeom>
        </p:spPr>
      </p:pic>
      <p:sp>
        <p:nvSpPr>
          <p:cNvPr id="18" name="Text 6"/>
          <p:cNvSpPr/>
          <p:nvPr/>
        </p:nvSpPr>
        <p:spPr>
          <a:xfrm>
            <a:off x="5576983" y="2785348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대메뉴</a:t>
            </a:r>
            <a:endParaRPr lang="en-US" sz="2016" dirty="0"/>
          </a:p>
        </p:txBody>
      </p:sp>
      <p:pic>
        <p:nvPicPr>
          <p:cNvPr id="19" name="Image 10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9304" y="3412375"/>
            <a:ext cx="2098405" cy="498777"/>
          </a:xfrm>
          <a:prstGeom prst="rect">
            <a:avLst/>
          </a:prstGeom>
        </p:spPr>
      </p:pic>
      <p:pic>
        <p:nvPicPr>
          <p:cNvPr id="20" name="Image 11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29304" y="2630974"/>
            <a:ext cx="2098405" cy="692801"/>
          </a:xfrm>
          <a:prstGeom prst="rect">
            <a:avLst/>
          </a:prstGeom>
        </p:spPr>
      </p:pic>
      <p:sp>
        <p:nvSpPr>
          <p:cNvPr id="21" name="Text 7"/>
          <p:cNvSpPr/>
          <p:nvPr/>
        </p:nvSpPr>
        <p:spPr>
          <a:xfrm>
            <a:off x="7840837" y="2785348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대메뉴</a:t>
            </a:r>
            <a:endParaRPr lang="en-US" sz="2016" dirty="0"/>
          </a:p>
        </p:txBody>
      </p:sp>
      <p:pic>
        <p:nvPicPr>
          <p:cNvPr id="22" name="Image 12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91100" y="3412375"/>
            <a:ext cx="2098405" cy="498777"/>
          </a:xfrm>
          <a:prstGeom prst="rect">
            <a:avLst/>
          </a:prstGeom>
        </p:spPr>
      </p:pic>
      <p:pic>
        <p:nvPicPr>
          <p:cNvPr id="23" name="Image 13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91100" y="2630974"/>
            <a:ext cx="2098405" cy="692801"/>
          </a:xfrm>
          <a:prstGeom prst="rect">
            <a:avLst/>
          </a:prstGeom>
        </p:spPr>
      </p:pic>
      <p:sp>
        <p:nvSpPr>
          <p:cNvPr id="24" name="Text 8"/>
          <p:cNvSpPr/>
          <p:nvPr/>
        </p:nvSpPr>
        <p:spPr>
          <a:xfrm>
            <a:off x="10104692" y="2785348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대메뉴</a:t>
            </a:r>
            <a:endParaRPr lang="en-US" sz="2016" dirty="0"/>
          </a:p>
        </p:txBody>
      </p:sp>
      <p:pic>
        <p:nvPicPr>
          <p:cNvPr id="25" name="Image 1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52869" y="3412238"/>
            <a:ext cx="2098405" cy="498777"/>
          </a:xfrm>
          <a:prstGeom prst="rect">
            <a:avLst/>
          </a:prstGeom>
        </p:spPr>
      </p:pic>
      <p:pic>
        <p:nvPicPr>
          <p:cNvPr id="26" name="Image 1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252869" y="2630837"/>
            <a:ext cx="2098405" cy="692801"/>
          </a:xfrm>
          <a:prstGeom prst="rect">
            <a:avLst/>
          </a:prstGeom>
        </p:spPr>
      </p:pic>
      <p:sp>
        <p:nvSpPr>
          <p:cNvPr id="27" name="Text 9"/>
          <p:cNvSpPr/>
          <p:nvPr/>
        </p:nvSpPr>
        <p:spPr>
          <a:xfrm>
            <a:off x="12368403" y="2785348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대메뉴</a:t>
            </a:r>
            <a:endParaRPr lang="en-US" sz="2016" dirty="0"/>
          </a:p>
        </p:txBody>
      </p:sp>
      <p:pic>
        <p:nvPicPr>
          <p:cNvPr id="28" name="Image 16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14637" y="3412375"/>
            <a:ext cx="2098405" cy="498777"/>
          </a:xfrm>
          <a:prstGeom prst="rect">
            <a:avLst/>
          </a:prstGeom>
        </p:spPr>
      </p:pic>
      <p:pic>
        <p:nvPicPr>
          <p:cNvPr id="29" name="Image 17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514637" y="2630974"/>
            <a:ext cx="2098405" cy="692801"/>
          </a:xfrm>
          <a:prstGeom prst="rect">
            <a:avLst/>
          </a:prstGeom>
        </p:spPr>
      </p:pic>
      <p:sp>
        <p:nvSpPr>
          <p:cNvPr id="30" name="Text 10"/>
          <p:cNvSpPr/>
          <p:nvPr/>
        </p:nvSpPr>
        <p:spPr>
          <a:xfrm>
            <a:off x="14632257" y="2785348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대메뉴</a:t>
            </a:r>
            <a:endParaRPr lang="en-US" sz="2016" dirty="0"/>
          </a:p>
        </p:txBody>
      </p:sp>
      <p:sp>
        <p:nvSpPr>
          <p:cNvPr id="31" name="Text 11"/>
          <p:cNvSpPr/>
          <p:nvPr/>
        </p:nvSpPr>
        <p:spPr>
          <a:xfrm>
            <a:off x="1055418" y="3453860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32" name="Text 12"/>
          <p:cNvSpPr/>
          <p:nvPr/>
        </p:nvSpPr>
        <p:spPr>
          <a:xfrm>
            <a:off x="3319129" y="3454003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33" name="Text 13"/>
          <p:cNvSpPr/>
          <p:nvPr/>
        </p:nvSpPr>
        <p:spPr>
          <a:xfrm>
            <a:off x="5582984" y="3454003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34" name="Text 14"/>
          <p:cNvSpPr/>
          <p:nvPr/>
        </p:nvSpPr>
        <p:spPr>
          <a:xfrm>
            <a:off x="7846838" y="3454003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35" name="Text 15"/>
          <p:cNvSpPr/>
          <p:nvPr/>
        </p:nvSpPr>
        <p:spPr>
          <a:xfrm>
            <a:off x="10110692" y="3454003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36" name="Text 16"/>
          <p:cNvSpPr/>
          <p:nvPr/>
        </p:nvSpPr>
        <p:spPr>
          <a:xfrm>
            <a:off x="12374404" y="3454003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37" name="Text 17"/>
          <p:cNvSpPr/>
          <p:nvPr/>
        </p:nvSpPr>
        <p:spPr>
          <a:xfrm>
            <a:off x="14638258" y="3454003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pic>
        <p:nvPicPr>
          <p:cNvPr id="38" name="Image 18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825" y="3988593"/>
            <a:ext cx="2098405" cy="498777"/>
          </a:xfrm>
          <a:prstGeom prst="rect">
            <a:avLst/>
          </a:prstGeom>
        </p:spPr>
      </p:pic>
      <p:pic>
        <p:nvPicPr>
          <p:cNvPr id="39" name="Image 19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5603" y="3988730"/>
            <a:ext cx="2098405" cy="498777"/>
          </a:xfrm>
          <a:prstGeom prst="rect">
            <a:avLst/>
          </a:prstGeom>
        </p:spPr>
      </p:pic>
      <p:pic>
        <p:nvPicPr>
          <p:cNvPr id="40" name="Image 20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7380" y="3988593"/>
            <a:ext cx="2098405" cy="498777"/>
          </a:xfrm>
          <a:prstGeom prst="rect">
            <a:avLst/>
          </a:prstGeom>
        </p:spPr>
      </p:pic>
      <p:pic>
        <p:nvPicPr>
          <p:cNvPr id="41" name="Image 21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9158" y="3988730"/>
            <a:ext cx="2098405" cy="498777"/>
          </a:xfrm>
          <a:prstGeom prst="rect">
            <a:avLst/>
          </a:prstGeom>
        </p:spPr>
      </p:pic>
      <p:pic>
        <p:nvPicPr>
          <p:cNvPr id="42" name="Image 22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90917" y="3988730"/>
            <a:ext cx="2098405" cy="498777"/>
          </a:xfrm>
          <a:prstGeom prst="rect">
            <a:avLst/>
          </a:prstGeom>
        </p:spPr>
      </p:pic>
      <p:pic>
        <p:nvPicPr>
          <p:cNvPr id="43" name="Image 2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52686" y="3988593"/>
            <a:ext cx="2098405" cy="498777"/>
          </a:xfrm>
          <a:prstGeom prst="rect">
            <a:avLst/>
          </a:prstGeom>
        </p:spPr>
      </p:pic>
      <p:pic>
        <p:nvPicPr>
          <p:cNvPr id="44" name="Image 2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14454" y="3988730"/>
            <a:ext cx="2098405" cy="498777"/>
          </a:xfrm>
          <a:prstGeom prst="rect">
            <a:avLst/>
          </a:prstGeom>
        </p:spPr>
      </p:pic>
      <p:sp>
        <p:nvSpPr>
          <p:cNvPr id="45" name="Text 18"/>
          <p:cNvSpPr/>
          <p:nvPr/>
        </p:nvSpPr>
        <p:spPr>
          <a:xfrm>
            <a:off x="1055275" y="4030218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46" name="Text 19"/>
          <p:cNvSpPr/>
          <p:nvPr/>
        </p:nvSpPr>
        <p:spPr>
          <a:xfrm>
            <a:off x="3318986" y="4030361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47" name="Text 20"/>
          <p:cNvSpPr/>
          <p:nvPr/>
        </p:nvSpPr>
        <p:spPr>
          <a:xfrm>
            <a:off x="5582841" y="4030361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48" name="Text 21"/>
          <p:cNvSpPr/>
          <p:nvPr/>
        </p:nvSpPr>
        <p:spPr>
          <a:xfrm>
            <a:off x="7846695" y="4030361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49" name="Text 22"/>
          <p:cNvSpPr/>
          <p:nvPr/>
        </p:nvSpPr>
        <p:spPr>
          <a:xfrm>
            <a:off x="10110407" y="4030361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50" name="Text 23"/>
          <p:cNvSpPr/>
          <p:nvPr/>
        </p:nvSpPr>
        <p:spPr>
          <a:xfrm>
            <a:off x="12374261" y="4030361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51" name="Text 24"/>
          <p:cNvSpPr/>
          <p:nvPr/>
        </p:nvSpPr>
        <p:spPr>
          <a:xfrm>
            <a:off x="14637972" y="4030361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pic>
        <p:nvPicPr>
          <p:cNvPr id="52" name="Image 2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899" y="4578793"/>
            <a:ext cx="2098405" cy="498777"/>
          </a:xfrm>
          <a:prstGeom prst="rect">
            <a:avLst/>
          </a:prstGeom>
        </p:spPr>
      </p:pic>
      <p:pic>
        <p:nvPicPr>
          <p:cNvPr id="53" name="Image 26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5676" y="4578930"/>
            <a:ext cx="2098405" cy="498777"/>
          </a:xfrm>
          <a:prstGeom prst="rect">
            <a:avLst/>
          </a:prstGeom>
        </p:spPr>
      </p:pic>
      <p:pic>
        <p:nvPicPr>
          <p:cNvPr id="54" name="Image 27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7454" y="4578793"/>
            <a:ext cx="2098405" cy="498777"/>
          </a:xfrm>
          <a:prstGeom prst="rect">
            <a:avLst/>
          </a:prstGeom>
        </p:spPr>
      </p:pic>
      <p:pic>
        <p:nvPicPr>
          <p:cNvPr id="55" name="Image 28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9231" y="4578930"/>
            <a:ext cx="2098405" cy="498777"/>
          </a:xfrm>
          <a:prstGeom prst="rect">
            <a:avLst/>
          </a:prstGeom>
        </p:spPr>
      </p:pic>
      <p:pic>
        <p:nvPicPr>
          <p:cNvPr id="56" name="Image 29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91009" y="4578930"/>
            <a:ext cx="2098405" cy="498777"/>
          </a:xfrm>
          <a:prstGeom prst="rect">
            <a:avLst/>
          </a:prstGeom>
        </p:spPr>
      </p:pic>
      <p:pic>
        <p:nvPicPr>
          <p:cNvPr id="57" name="Image 30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52777" y="4578793"/>
            <a:ext cx="2098405" cy="498777"/>
          </a:xfrm>
          <a:prstGeom prst="rect">
            <a:avLst/>
          </a:prstGeom>
        </p:spPr>
      </p:pic>
      <p:pic>
        <p:nvPicPr>
          <p:cNvPr id="58" name="Image 31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14547" y="4578930"/>
            <a:ext cx="2098405" cy="498777"/>
          </a:xfrm>
          <a:prstGeom prst="rect">
            <a:avLst/>
          </a:prstGeom>
        </p:spPr>
      </p:pic>
      <p:sp>
        <p:nvSpPr>
          <p:cNvPr id="59" name="Text 25"/>
          <p:cNvSpPr/>
          <p:nvPr/>
        </p:nvSpPr>
        <p:spPr>
          <a:xfrm>
            <a:off x="1055275" y="4620435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60" name="Text 26"/>
          <p:cNvSpPr/>
          <p:nvPr/>
        </p:nvSpPr>
        <p:spPr>
          <a:xfrm>
            <a:off x="3319129" y="4620578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61" name="Text 27"/>
          <p:cNvSpPr/>
          <p:nvPr/>
        </p:nvSpPr>
        <p:spPr>
          <a:xfrm>
            <a:off x="5582841" y="4620578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62" name="Text 28"/>
          <p:cNvSpPr/>
          <p:nvPr/>
        </p:nvSpPr>
        <p:spPr>
          <a:xfrm>
            <a:off x="7846695" y="4620578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63" name="Text 29"/>
          <p:cNvSpPr/>
          <p:nvPr/>
        </p:nvSpPr>
        <p:spPr>
          <a:xfrm>
            <a:off x="10110549" y="4620578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64" name="Text 30"/>
          <p:cNvSpPr/>
          <p:nvPr/>
        </p:nvSpPr>
        <p:spPr>
          <a:xfrm>
            <a:off x="12374261" y="4620578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65" name="Text 31"/>
          <p:cNvSpPr/>
          <p:nvPr/>
        </p:nvSpPr>
        <p:spPr>
          <a:xfrm>
            <a:off x="14638114" y="4620435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pic>
        <p:nvPicPr>
          <p:cNvPr id="66" name="Image 32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752" y="5155148"/>
            <a:ext cx="2098405" cy="498777"/>
          </a:xfrm>
          <a:prstGeom prst="rect">
            <a:avLst/>
          </a:prstGeom>
        </p:spPr>
      </p:pic>
      <p:pic>
        <p:nvPicPr>
          <p:cNvPr id="67" name="Image 3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5530" y="5155285"/>
            <a:ext cx="2098405" cy="498777"/>
          </a:xfrm>
          <a:prstGeom prst="rect">
            <a:avLst/>
          </a:prstGeom>
        </p:spPr>
      </p:pic>
      <p:pic>
        <p:nvPicPr>
          <p:cNvPr id="68" name="Image 3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7307" y="5155148"/>
            <a:ext cx="2098405" cy="498777"/>
          </a:xfrm>
          <a:prstGeom prst="rect">
            <a:avLst/>
          </a:prstGeom>
        </p:spPr>
      </p:pic>
      <p:pic>
        <p:nvPicPr>
          <p:cNvPr id="69" name="Image 3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9085" y="5155285"/>
            <a:ext cx="2098405" cy="498777"/>
          </a:xfrm>
          <a:prstGeom prst="rect">
            <a:avLst/>
          </a:prstGeom>
        </p:spPr>
      </p:pic>
      <p:pic>
        <p:nvPicPr>
          <p:cNvPr id="70" name="Image 36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90826" y="5155285"/>
            <a:ext cx="2098405" cy="498777"/>
          </a:xfrm>
          <a:prstGeom prst="rect">
            <a:avLst/>
          </a:prstGeom>
        </p:spPr>
      </p:pic>
      <p:pic>
        <p:nvPicPr>
          <p:cNvPr id="71" name="Image 37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52594" y="5155148"/>
            <a:ext cx="2098405" cy="498777"/>
          </a:xfrm>
          <a:prstGeom prst="rect">
            <a:avLst/>
          </a:prstGeom>
        </p:spPr>
      </p:pic>
      <p:pic>
        <p:nvPicPr>
          <p:cNvPr id="72" name="Image 38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14364" y="5155285"/>
            <a:ext cx="2098405" cy="498777"/>
          </a:xfrm>
          <a:prstGeom prst="rect">
            <a:avLst/>
          </a:prstGeom>
        </p:spPr>
      </p:pic>
      <p:sp>
        <p:nvSpPr>
          <p:cNvPr id="73" name="Text 32"/>
          <p:cNvSpPr/>
          <p:nvPr/>
        </p:nvSpPr>
        <p:spPr>
          <a:xfrm>
            <a:off x="1055132" y="5196792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74" name="Text 33"/>
          <p:cNvSpPr/>
          <p:nvPr/>
        </p:nvSpPr>
        <p:spPr>
          <a:xfrm>
            <a:off x="3318986" y="5196935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75" name="Text 34"/>
          <p:cNvSpPr/>
          <p:nvPr/>
        </p:nvSpPr>
        <p:spPr>
          <a:xfrm>
            <a:off x="5582698" y="5196935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76" name="Text 35"/>
          <p:cNvSpPr/>
          <p:nvPr/>
        </p:nvSpPr>
        <p:spPr>
          <a:xfrm>
            <a:off x="7846552" y="5196935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77" name="Text 36"/>
          <p:cNvSpPr/>
          <p:nvPr/>
        </p:nvSpPr>
        <p:spPr>
          <a:xfrm>
            <a:off x="10110407" y="5196935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78" name="Text 37"/>
          <p:cNvSpPr/>
          <p:nvPr/>
        </p:nvSpPr>
        <p:spPr>
          <a:xfrm>
            <a:off x="12374118" y="5196935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79" name="Text 38"/>
          <p:cNvSpPr/>
          <p:nvPr/>
        </p:nvSpPr>
        <p:spPr>
          <a:xfrm>
            <a:off x="14637972" y="5196792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pic>
        <p:nvPicPr>
          <p:cNvPr id="80" name="Image 39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899" y="5737036"/>
            <a:ext cx="2098405" cy="498777"/>
          </a:xfrm>
          <a:prstGeom prst="rect">
            <a:avLst/>
          </a:prstGeom>
        </p:spPr>
      </p:pic>
      <p:pic>
        <p:nvPicPr>
          <p:cNvPr id="81" name="Image 40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5676" y="5737173"/>
            <a:ext cx="2098405" cy="498777"/>
          </a:xfrm>
          <a:prstGeom prst="rect">
            <a:avLst/>
          </a:prstGeom>
        </p:spPr>
      </p:pic>
      <p:pic>
        <p:nvPicPr>
          <p:cNvPr id="82" name="Image 41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7454" y="5737036"/>
            <a:ext cx="2098405" cy="498777"/>
          </a:xfrm>
          <a:prstGeom prst="rect">
            <a:avLst/>
          </a:prstGeom>
        </p:spPr>
      </p:pic>
      <p:pic>
        <p:nvPicPr>
          <p:cNvPr id="83" name="Image 42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9231" y="5737173"/>
            <a:ext cx="2098405" cy="498777"/>
          </a:xfrm>
          <a:prstGeom prst="rect">
            <a:avLst/>
          </a:prstGeom>
        </p:spPr>
      </p:pic>
      <p:pic>
        <p:nvPicPr>
          <p:cNvPr id="84" name="Image 4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91009" y="5737173"/>
            <a:ext cx="2098405" cy="498777"/>
          </a:xfrm>
          <a:prstGeom prst="rect">
            <a:avLst/>
          </a:prstGeom>
        </p:spPr>
      </p:pic>
      <p:pic>
        <p:nvPicPr>
          <p:cNvPr id="85" name="Image 4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52777" y="5737036"/>
            <a:ext cx="2098405" cy="498777"/>
          </a:xfrm>
          <a:prstGeom prst="rect">
            <a:avLst/>
          </a:prstGeom>
        </p:spPr>
      </p:pic>
      <p:pic>
        <p:nvPicPr>
          <p:cNvPr id="86" name="Image 4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14547" y="5737173"/>
            <a:ext cx="2098405" cy="498777"/>
          </a:xfrm>
          <a:prstGeom prst="rect">
            <a:avLst/>
          </a:prstGeom>
        </p:spPr>
      </p:pic>
      <p:sp>
        <p:nvSpPr>
          <p:cNvPr id="87" name="Text 39"/>
          <p:cNvSpPr/>
          <p:nvPr/>
        </p:nvSpPr>
        <p:spPr>
          <a:xfrm>
            <a:off x="1055275" y="5778722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88" name="Text 40"/>
          <p:cNvSpPr/>
          <p:nvPr/>
        </p:nvSpPr>
        <p:spPr>
          <a:xfrm>
            <a:off x="3319129" y="5778865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89" name="Text 41"/>
          <p:cNvSpPr/>
          <p:nvPr/>
        </p:nvSpPr>
        <p:spPr>
          <a:xfrm>
            <a:off x="5582841" y="5778865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90" name="Text 42"/>
          <p:cNvSpPr/>
          <p:nvPr/>
        </p:nvSpPr>
        <p:spPr>
          <a:xfrm>
            <a:off x="7846695" y="5778865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91" name="Text 43"/>
          <p:cNvSpPr/>
          <p:nvPr/>
        </p:nvSpPr>
        <p:spPr>
          <a:xfrm>
            <a:off x="10110549" y="5778865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92" name="Text 44"/>
          <p:cNvSpPr/>
          <p:nvPr/>
        </p:nvSpPr>
        <p:spPr>
          <a:xfrm>
            <a:off x="12374261" y="5778865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93" name="Text 45"/>
          <p:cNvSpPr/>
          <p:nvPr/>
        </p:nvSpPr>
        <p:spPr>
          <a:xfrm>
            <a:off x="14638114" y="5778722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pic>
        <p:nvPicPr>
          <p:cNvPr id="94" name="Image 46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752" y="6313393"/>
            <a:ext cx="2098405" cy="498777"/>
          </a:xfrm>
          <a:prstGeom prst="rect">
            <a:avLst/>
          </a:prstGeom>
        </p:spPr>
      </p:pic>
      <p:pic>
        <p:nvPicPr>
          <p:cNvPr id="95" name="Image 47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5530" y="6313530"/>
            <a:ext cx="2098405" cy="498777"/>
          </a:xfrm>
          <a:prstGeom prst="rect">
            <a:avLst/>
          </a:prstGeom>
        </p:spPr>
      </p:pic>
      <p:pic>
        <p:nvPicPr>
          <p:cNvPr id="96" name="Image 48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7307" y="6313393"/>
            <a:ext cx="2098405" cy="498777"/>
          </a:xfrm>
          <a:prstGeom prst="rect">
            <a:avLst/>
          </a:prstGeom>
        </p:spPr>
      </p:pic>
      <p:pic>
        <p:nvPicPr>
          <p:cNvPr id="97" name="Image 49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9085" y="6313530"/>
            <a:ext cx="2098405" cy="498777"/>
          </a:xfrm>
          <a:prstGeom prst="rect">
            <a:avLst/>
          </a:prstGeom>
        </p:spPr>
      </p:pic>
      <p:pic>
        <p:nvPicPr>
          <p:cNvPr id="98" name="Image 50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90826" y="6313530"/>
            <a:ext cx="2098405" cy="498777"/>
          </a:xfrm>
          <a:prstGeom prst="rect">
            <a:avLst/>
          </a:prstGeom>
        </p:spPr>
      </p:pic>
      <p:pic>
        <p:nvPicPr>
          <p:cNvPr id="99" name="Image 51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52594" y="6313393"/>
            <a:ext cx="2098405" cy="498777"/>
          </a:xfrm>
          <a:prstGeom prst="rect">
            <a:avLst/>
          </a:prstGeom>
        </p:spPr>
      </p:pic>
      <p:pic>
        <p:nvPicPr>
          <p:cNvPr id="100" name="Image 52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14364" y="6313530"/>
            <a:ext cx="2098405" cy="498777"/>
          </a:xfrm>
          <a:prstGeom prst="rect">
            <a:avLst/>
          </a:prstGeom>
        </p:spPr>
      </p:pic>
      <p:sp>
        <p:nvSpPr>
          <p:cNvPr id="101" name="Text 46"/>
          <p:cNvSpPr/>
          <p:nvPr/>
        </p:nvSpPr>
        <p:spPr>
          <a:xfrm>
            <a:off x="1055132" y="6355080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102" name="Text 47"/>
          <p:cNvSpPr/>
          <p:nvPr/>
        </p:nvSpPr>
        <p:spPr>
          <a:xfrm>
            <a:off x="3318986" y="6355223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103" name="Text 48"/>
          <p:cNvSpPr/>
          <p:nvPr/>
        </p:nvSpPr>
        <p:spPr>
          <a:xfrm>
            <a:off x="5582698" y="6355223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104" name="Text 49"/>
          <p:cNvSpPr/>
          <p:nvPr/>
        </p:nvSpPr>
        <p:spPr>
          <a:xfrm>
            <a:off x="7846552" y="6355223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105" name="Text 50"/>
          <p:cNvSpPr/>
          <p:nvPr/>
        </p:nvSpPr>
        <p:spPr>
          <a:xfrm>
            <a:off x="10110407" y="6355223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106" name="Text 51"/>
          <p:cNvSpPr/>
          <p:nvPr/>
        </p:nvSpPr>
        <p:spPr>
          <a:xfrm>
            <a:off x="12374118" y="6355223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sp>
        <p:nvSpPr>
          <p:cNvPr id="107" name="Text 52"/>
          <p:cNvSpPr/>
          <p:nvPr/>
        </p:nvSpPr>
        <p:spPr>
          <a:xfrm>
            <a:off x="14637972" y="6355080"/>
            <a:ext cx="1862947" cy="3840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16" kern="0" spc="-40" dirty="0">
                <a:solidFill>
                  <a:srgbClr val="6B7684"/>
                </a:solidFill>
                <a:latin typeface="Pretendard-Medium" pitchFamily="34" charset="0"/>
                <a:ea typeface="Pretendard-Medium" pitchFamily="34" charset="-122"/>
                <a:cs typeface="Pretendard-Medium" pitchFamily="34" charset="-120"/>
              </a:rPr>
              <a:t>소메뉴</a:t>
            </a:r>
            <a:endParaRPr lang="en-US" sz="2016" dirty="0"/>
          </a:p>
        </p:txBody>
      </p:sp>
      <p:pic>
        <p:nvPicPr>
          <p:cNvPr id="108" name="Image 53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  <p:sp>
        <p:nvSpPr>
          <p:cNvPr id="109" name="Text 3">
            <a:extLst>
              <a:ext uri="{FF2B5EF4-FFF2-40B4-BE49-F238E27FC236}">
                <a16:creationId xmlns:a16="http://schemas.microsoft.com/office/drawing/2014/main" id="{72611020-606F-8176-FEEA-D0F1F3C28380}"/>
              </a:ext>
            </a:extLst>
          </p:cNvPr>
          <p:cNvSpPr/>
          <p:nvPr/>
        </p:nvSpPr>
        <p:spPr>
          <a:xfrm>
            <a:off x="943975" y="7456144"/>
            <a:ext cx="8537463" cy="3977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ko-KR" altLang="en-US" sz="2088" kern="0" spc="-42" dirty="0">
                <a:solidFill>
                  <a:srgbClr val="6B7684"/>
                </a:solidFill>
                <a:latin typeface="Pretendard-SemiBold" pitchFamily="34" charset="0"/>
                <a:ea typeface="Pretendard-SemiBold" pitchFamily="34" charset="-122"/>
                <a:cs typeface="Pretendard-SemiBold" pitchFamily="34" charset="-120"/>
              </a:rPr>
              <a:t>소메뉴 콘텐츠들도 모두 서브페이지 페이지에서 기입해주세요</a:t>
            </a:r>
            <a:endParaRPr lang="en-US" sz="2088" dirty="0"/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3.1.32"/>
  <p:tag name="AS_OS" val="Microsoft Windows NT 10.0.26100.0"/>
  <p:tag name="AS_RELEASE_DATE" val="2023.12.14"/>
  <p:tag name="AS_TITLE" val="Aspose.Slides for .NET Standard 2.0"/>
  <p:tag name="AS_VERSION" val="23.1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Calibri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Calibri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990</Words>
  <Application>Microsoft Office PowerPoint</Application>
  <PresentationFormat>사용자 지정</PresentationFormat>
  <Paragraphs>316</Paragraphs>
  <Slides>22</Slides>
  <Notes>22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22</vt:i4>
      </vt:variant>
    </vt:vector>
  </HeadingPairs>
  <TitlesOfParts>
    <vt:vector size="29" baseType="lpstr">
      <vt:lpstr>Pretendard-Regular</vt:lpstr>
      <vt:lpstr>Calibri</vt:lpstr>
      <vt:lpstr>Arial</vt:lpstr>
      <vt:lpstr>Pretendard-Medium</vt:lpstr>
      <vt:lpstr>Pretendard-Bold</vt:lpstr>
      <vt:lpstr>Pretendard-SemiBold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mangoboard.net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비쥬얼랩 사전기획안</dc:title>
  <dc:subject>Presentation</dc:subject>
  <dc:creator>mangoboard.net_48786399</dc:creator>
  <cp:lastModifiedBy>쥬얼랩 비</cp:lastModifiedBy>
  <cp:revision>6</cp:revision>
  <dcterms:created xsi:type="dcterms:W3CDTF">2025-05-28T10:12:57Z</dcterms:created>
  <dcterms:modified xsi:type="dcterms:W3CDTF">2025-11-05T11:57:35Z</dcterms:modified>
</cp:coreProperties>
</file>